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91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AB633-E5FC-AC4F-9AE3-6B6C325AA3EB}" type="datetimeFigureOut">
              <a:rPr lang="en-US" smtClean="0"/>
              <a:t>5/29/12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ADDC6-727A-EE4C-83E9-733C717894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0E77583F-8909-664C-81D4-60CA45308587}" type="datetimeFigureOut">
              <a:rPr lang="en-US" smtClean="0"/>
              <a:pPr/>
              <a:t>5/28/12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AFC56213-B4C4-4C5C-8EAE-01416D175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583F-8909-664C-81D4-60CA45308587}" type="datetimeFigureOut">
              <a:rPr lang="en-US" smtClean="0"/>
              <a:pPr/>
              <a:t>5/28/12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19CA-0418-DB4E-97DB-60164C766A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583F-8909-664C-81D4-60CA45308587}" type="datetimeFigureOut">
              <a:rPr lang="en-US" smtClean="0"/>
              <a:pPr/>
              <a:t>5/28/12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19CA-0418-DB4E-97DB-60164C766A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583F-8909-664C-81D4-60CA45308587}" type="datetimeFigureOut">
              <a:rPr lang="en-US" smtClean="0"/>
              <a:pPr/>
              <a:t>5/28/12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19CA-0418-DB4E-97DB-60164C766A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583F-8909-664C-81D4-60CA45308587}" type="datetimeFigureOut">
              <a:rPr lang="en-US" smtClean="0"/>
              <a:pPr/>
              <a:t>5/28/12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19CA-0418-DB4E-97DB-60164C766A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583F-8909-664C-81D4-60CA45308587}" type="datetimeFigureOut">
              <a:rPr lang="en-US" smtClean="0"/>
              <a:pPr/>
              <a:t>5/28/12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19CA-0418-DB4E-97DB-60164C766A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583F-8909-664C-81D4-60CA45308587}" type="datetimeFigureOut">
              <a:rPr lang="en-US" smtClean="0"/>
              <a:pPr/>
              <a:t>5/28/12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19CA-0418-DB4E-97DB-60164C766A0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583F-8909-664C-81D4-60CA45308587}" type="datetimeFigureOut">
              <a:rPr lang="en-US" smtClean="0"/>
              <a:pPr/>
              <a:t>5/28/12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19CA-0418-DB4E-97DB-60164C766A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583F-8909-664C-81D4-60CA45308587}" type="datetimeFigureOut">
              <a:rPr lang="en-US" smtClean="0"/>
              <a:pPr/>
              <a:t>5/28/12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19CA-0418-DB4E-97DB-60164C766A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583F-8909-664C-81D4-60CA45308587}" type="datetimeFigureOut">
              <a:rPr lang="en-US" smtClean="0"/>
              <a:pPr/>
              <a:t>5/28/12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19CA-0418-DB4E-97DB-60164C766A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583F-8909-664C-81D4-60CA45308587}" type="datetimeFigureOut">
              <a:rPr lang="en-US" smtClean="0"/>
              <a:pPr/>
              <a:t>5/28/12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19CA-0418-DB4E-97DB-60164C766A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583F-8909-664C-81D4-60CA45308587}" type="datetimeFigureOut">
              <a:rPr lang="en-US" smtClean="0"/>
              <a:pPr/>
              <a:t>5/28/12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19CA-0418-DB4E-97DB-60164C766A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583F-8909-664C-81D4-60CA45308587}" type="datetimeFigureOut">
              <a:rPr lang="en-US" smtClean="0"/>
              <a:pPr/>
              <a:t>5/28/12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19CA-0418-DB4E-97DB-60164C766A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0E77583F-8909-664C-81D4-60CA45308587}" type="datetimeFigureOut">
              <a:rPr lang="en-US" smtClean="0"/>
              <a:pPr/>
              <a:t>5/28/12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8C6D19CA-0418-DB4E-97DB-60164C766A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583F-8909-664C-81D4-60CA45308587}" type="datetimeFigureOut">
              <a:rPr lang="en-US" smtClean="0"/>
              <a:pPr/>
              <a:t>5/28/12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19CA-0418-DB4E-97DB-60164C766A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583F-8909-664C-81D4-60CA45308587}" type="datetimeFigureOut">
              <a:rPr lang="en-US" smtClean="0"/>
              <a:pPr/>
              <a:t>5/28/12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19CA-0418-DB4E-97DB-60164C766A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583F-8909-664C-81D4-60CA45308587}" type="datetimeFigureOut">
              <a:rPr lang="en-US" smtClean="0"/>
              <a:pPr/>
              <a:t>5/28/12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19CA-0418-DB4E-97DB-60164C766A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583F-8909-664C-81D4-60CA45308587}" type="datetimeFigureOut">
              <a:rPr lang="en-US" smtClean="0"/>
              <a:pPr/>
              <a:t>5/28/12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19CA-0418-DB4E-97DB-60164C766A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583F-8909-664C-81D4-60CA45308587}" type="datetimeFigureOut">
              <a:rPr lang="en-US" smtClean="0"/>
              <a:pPr/>
              <a:t>5/28/12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19CA-0418-DB4E-97DB-60164C766A0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583F-8909-664C-81D4-60CA45308587}" type="datetimeFigureOut">
              <a:rPr lang="en-US" smtClean="0"/>
              <a:pPr/>
              <a:t>5/28/12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19CA-0418-DB4E-97DB-60164C766A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0E77583F-8909-664C-81D4-60CA45308587}" type="datetimeFigureOut">
              <a:rPr lang="en-US" smtClean="0"/>
              <a:pPr/>
              <a:t>5/28/12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8C6D19CA-0418-DB4E-97DB-60164C766A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  <p:sldLayoutId id="2147483808" r:id="rId17"/>
    <p:sldLayoutId id="2147483809" r:id="rId18"/>
    <p:sldLayoutId id="2147483810" r:id="rId19"/>
    <p:sldLayoutId id="2147483811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The Politics of the Digital Archive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8696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Neocolonialism, Technology, and the Reproduction of Inequality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5926269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Elizabeth </a:t>
            </a:r>
            <a:r>
              <a:rPr lang="en-US" sz="2400" dirty="0" err="1" smtClean="0"/>
              <a:t>Schiefen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 smtClean="0"/>
              <a:t>Archive.org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361881"/>
            <a:ext cx="7313613" cy="2933383"/>
          </a:xfrm>
        </p:spPr>
        <p:txBody>
          <a:bodyPr/>
          <a:lstStyle/>
          <a:p>
            <a:r>
              <a:rPr lang="en-US" sz="3000" dirty="0" err="1" smtClean="0"/>
              <a:t>a</a:t>
            </a:r>
            <a:r>
              <a:rPr lang="en-US" sz="3000" dirty="0" err="1" smtClean="0"/>
              <a:t>rchive.org</a:t>
            </a:r>
            <a:r>
              <a:rPr lang="en-US" sz="3000" dirty="0" smtClean="0"/>
              <a:t> is an Internet site that operates as a non-profit “digital library” where users can access archived web pages, texts, audio, music, and images. 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Picture 4" descr="archive.org screencap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20952"/>
            <a:ext cx="7657376" cy="24832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Digital Divide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err="1" smtClean="0"/>
              <a:t>archive.org’s</a:t>
            </a:r>
            <a:r>
              <a:rPr lang="en-US" sz="3000" dirty="0" smtClean="0"/>
              <a:t> mission is </a:t>
            </a:r>
            <a:r>
              <a:rPr lang="en-US" sz="3000" dirty="0" smtClean="0"/>
              <a:t>“universal access to all </a:t>
            </a:r>
            <a:r>
              <a:rPr lang="en-US" sz="3000" dirty="0" smtClean="0"/>
              <a:t>knowledge.” </a:t>
            </a:r>
          </a:p>
          <a:p>
            <a:endParaRPr lang="en-US" sz="2800" dirty="0" smtClean="0"/>
          </a:p>
          <a:p>
            <a:r>
              <a:rPr lang="en-US" sz="3000" dirty="0" smtClean="0"/>
              <a:t>A</a:t>
            </a:r>
            <a:r>
              <a:rPr lang="en-US" sz="3000" dirty="0" smtClean="0"/>
              <a:t>rchive-It pay subscription service.</a:t>
            </a:r>
          </a:p>
          <a:p>
            <a:endParaRPr lang="en-US" sz="2800" dirty="0" smtClean="0"/>
          </a:p>
          <a:p>
            <a:r>
              <a:rPr lang="en-US" sz="3000" dirty="0" smtClean="0"/>
              <a:t>Smaller museums are often unable to afford  Archive-It’s yearly fees.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Conclusion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40456"/>
            <a:ext cx="7313613" cy="5017544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Shift toward pay model while using the  rhetoric of a non-profit.</a:t>
            </a:r>
          </a:p>
          <a:p>
            <a:r>
              <a:rPr lang="en-US" sz="3000" dirty="0" smtClean="0"/>
              <a:t>P</a:t>
            </a:r>
            <a:r>
              <a:rPr lang="en-US" sz="3000" dirty="0" smtClean="0"/>
              <a:t>romotion of paid archive collections.</a:t>
            </a:r>
          </a:p>
          <a:p>
            <a:r>
              <a:rPr lang="en-US" sz="3000" dirty="0" smtClean="0"/>
              <a:t>Global inequality.</a:t>
            </a:r>
          </a:p>
          <a:p>
            <a:r>
              <a:rPr lang="en-US" sz="2800" dirty="0" smtClean="0"/>
              <a:t>Power-Knowledge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15433</TotalTime>
  <Words>111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Inkwell</vt:lpstr>
      <vt:lpstr>The Politics of the Digital Archive</vt:lpstr>
      <vt:lpstr>Archive.org</vt:lpstr>
      <vt:lpstr>Digital Divide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Lizzie</dc:creator>
  <cp:lastModifiedBy>Lizzie</cp:lastModifiedBy>
  <cp:revision>43</cp:revision>
  <cp:lastPrinted>2012-06-05T20:01:11Z</cp:lastPrinted>
  <dcterms:created xsi:type="dcterms:W3CDTF">2012-05-28T21:25:07Z</dcterms:created>
  <dcterms:modified xsi:type="dcterms:W3CDTF">2012-06-05T23:00:17Z</dcterms:modified>
</cp:coreProperties>
</file>