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73" r:id="rId2"/>
    <p:sldId id="275" r:id="rId3"/>
    <p:sldId id="276" r:id="rId4"/>
    <p:sldId id="280" r:id="rId5"/>
    <p:sldId id="282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anose="020B04030301010600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9A02ED-A674-4071-8031-907ABBBD1E31}">
  <a:tblStyle styleId="{539A02ED-A674-4071-8031-907ABBBD1E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s.reuters.com/USA-CENSUS/010092JZ39N/index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c8bea261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c8bea261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87cf10b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87cf10b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https://graphics.reuters.com/USA-CENSUS/010092JZ39N/index.html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c8bea261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c8bea261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c8bea261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c8bea261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Self-respond online or over the phone available until June 2020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c8bea261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c8bea261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2020censu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y2020census.gov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2020census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2020censu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2020censu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Census?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Every 10 years, the U.S. government counts every person living in the U.S., through the Census.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Census is a short questionnaire that asks basic information about your household and the people who live in it.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707" y="4808965"/>
            <a:ext cx="232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https://my2020census.gov/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872"/>
            <a:ext cx="9144000" cy="490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0728"/>
            <a:ext cx="9144000" cy="49220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1707" y="4808965"/>
            <a:ext cx="232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https://my2020census.gov/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the Census ask? </a:t>
            </a:r>
            <a:endParaRPr dirty="0"/>
          </a:p>
        </p:txBody>
      </p:sp>
      <p:sp>
        <p:nvSpPr>
          <p:cNvPr id="193" name="Google Shape;193;p3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asks 9 questions of every household. </a:t>
            </a:r>
            <a:endParaRPr dirty="0"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When is the next Census?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b="1" dirty="0">
              <a:solidFill>
                <a:srgbClr val="FFFFFF"/>
              </a:solidFill>
              <a:latin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>
                <a:solidFill>
                  <a:schemeClr val="bg2"/>
                </a:solidFill>
                <a:latin typeface="Raleway"/>
                <a:sym typeface="Raleway"/>
              </a:rPr>
              <a:t>April 2020!</a:t>
            </a:r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r>
              <a:rPr lang="en-US" sz="1600" dirty="0"/>
              <a:t>If you live off campus, expect to get some mail from the Census Bureau in March with details on how to self-respond to the Census.  Only one form should be completed for each household.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07" y="4808965"/>
            <a:ext cx="232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https://my2020census.gov/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2476501" y="56209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Responding to the Census is quick and simple! How?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2476501" y="1602675"/>
            <a:ext cx="1901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respond </a:t>
            </a:r>
            <a:r>
              <a:rPr lang="en" b="1" dirty="0">
                <a:highlight>
                  <a:schemeClr val="dk1"/>
                </a:highlight>
              </a:rPr>
              <a:t>online</a:t>
            </a:r>
            <a:endParaRPr b="1" dirty="0"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The Census Bureau will send you instructions in </a:t>
            </a:r>
            <a:r>
              <a:rPr lang="en" b="1" dirty="0"/>
              <a:t>mid-March 2020</a:t>
            </a:r>
            <a:r>
              <a:rPr lang="en" dirty="0"/>
              <a:t>. Go to the official Census website, enter your household ID, and then answer the questions. </a:t>
            </a:r>
            <a:endParaRPr dirty="0"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4662850" y="1602675"/>
            <a:ext cx="1901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respond by </a:t>
            </a:r>
            <a:r>
              <a:rPr lang="en" b="1">
                <a:highlight>
                  <a:schemeClr val="dk1"/>
                </a:highlight>
              </a:rPr>
              <a:t>phone</a:t>
            </a:r>
            <a:endParaRPr b="1"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Call the Census Bureau to answer the census by phone and ask questions about the Census.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Available in 12 languages.</a:t>
            </a:r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6820751" y="1602675"/>
            <a:ext cx="1901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 not respond to the Census online or by phone, the Census Bureau will mail you a </a:t>
            </a:r>
            <a:r>
              <a:rPr lang="en" b="1">
                <a:highlight>
                  <a:schemeClr val="dk1"/>
                </a:highlight>
              </a:rPr>
              <a:t>paper questionnaire.</a:t>
            </a:r>
            <a:endParaRPr b="1"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chemeClr val="dk1"/>
              </a:highlight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If you do not respond, by May 2020, a census employee may come to your home to ask for the information in person. </a:t>
            </a:r>
            <a:endParaRPr sz="1000"/>
          </a:p>
        </p:txBody>
      </p:sp>
      <p:sp>
        <p:nvSpPr>
          <p:cNvPr id="2" name="TextBox 1"/>
          <p:cNvSpPr txBox="1"/>
          <p:nvPr/>
        </p:nvSpPr>
        <p:spPr>
          <a:xfrm>
            <a:off x="435807" y="788109"/>
            <a:ext cx="1787237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Answers are confidential –</a:t>
            </a:r>
          </a:p>
          <a:p>
            <a:r>
              <a:rPr lang="en-US" b="1" dirty="0">
                <a:highlight>
                  <a:schemeClr val="dk1"/>
                </a:highlight>
              </a:rPr>
              <a:t>By law (title 13 of the US Code), the Census data CANNOT be shared with other government agencies.</a:t>
            </a:r>
            <a:r>
              <a:rPr lang="en-US" dirty="0"/>
              <a:t> </a:t>
            </a:r>
          </a:p>
          <a:p>
            <a:endParaRPr lang="en-US" dirty="0">
              <a:highlight>
                <a:schemeClr val="dk1"/>
              </a:highlight>
            </a:endParaRPr>
          </a:p>
          <a:p>
            <a:r>
              <a:rPr lang="en-US" b="1" dirty="0">
                <a:highlight>
                  <a:schemeClr val="dk1"/>
                </a:highlight>
              </a:rPr>
              <a:t>The Census will NOT ask about citizenship or immigration status.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707" y="4808965"/>
            <a:ext cx="232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https://my2020census.gov/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265500" y="2497603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about students who have moved due to COVID19? </a:t>
            </a:r>
            <a:endParaRPr dirty="0"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Students should be counted where they live most of the time (e.g., residence halls, even if currently displaced).</a:t>
            </a:r>
          </a:p>
          <a:p>
            <a:r>
              <a:rPr lang="en-US" dirty="0"/>
              <a:t>Since they may not receive invitation letters, they should use the non-ID response option (i.e. press 'if you do not have a Census ID, click here')</a:t>
            </a:r>
          </a:p>
          <a:p>
            <a:r>
              <a:rPr lang="en-US" dirty="0"/>
              <a:t>College students continuing to live on-campus will be counted by their college/university as was originally planned. 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07" y="4808965"/>
            <a:ext cx="232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https://my2020census.gov/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408</Words>
  <Application>Microsoft Macintosh PowerPoint</Application>
  <PresentationFormat>On-screen Show 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Lato</vt:lpstr>
      <vt:lpstr>Arial</vt:lpstr>
      <vt:lpstr>Raleway</vt:lpstr>
      <vt:lpstr>Swiss</vt:lpstr>
      <vt:lpstr>What is the Census?</vt:lpstr>
      <vt:lpstr>PowerPoint Presentation</vt:lpstr>
      <vt:lpstr>What does the Census ask? </vt:lpstr>
      <vt:lpstr>Responding to the Census is quick and simple! How?</vt:lpstr>
      <vt:lpstr>What about students who have moved due to COVID19?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Census</dc:title>
  <dc:creator>Tanjasiri, Sora P</dc:creator>
  <cp:lastModifiedBy>Judy Wu</cp:lastModifiedBy>
  <cp:revision>5</cp:revision>
  <dcterms:modified xsi:type="dcterms:W3CDTF">2020-03-30T17:53:05Z</dcterms:modified>
</cp:coreProperties>
</file>