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17"/>
  </p:notesMasterIdLst>
  <p:handoutMasterIdLst>
    <p:handoutMasterId r:id="rId18"/>
  </p:handoutMasterIdLst>
  <p:sldIdLst>
    <p:sldId id="256" r:id="rId13"/>
    <p:sldId id="257" r:id="rId14"/>
    <p:sldId id="258" r:id="rId15"/>
    <p:sldId id="259" r:id="rId16"/>
  </p:sldIdLst>
  <p:sldSz cx="13003213" cy="97520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78" y="-102"/>
      </p:cViewPr>
      <p:guideLst>
        <p:guide orient="horz" pos="3071"/>
        <p:guide pos="409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3.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defPPr lvl="0">
              <a:buNone/>
            </a:defPPr>
            <a:lvl1pPr lvl="0">
              <a:buNone/>
            </a:lvl1pPr>
            <a:lvl2pPr lvl="1">
              <a:buClr>
                <a:srgbClr val="FFFFFF"/>
              </a:buClr>
              <a:buSzPct val="100000"/>
              <a:buFont typeface="Monaco" pitchFamily="50"/>
              <a:buChar char="•"/>
            </a:lvl2pPr>
            <a:lvl3pPr lvl="2">
              <a:buClr>
                <a:srgbClr val="FFFFFF"/>
              </a:buClr>
              <a:buSzPct val="100000"/>
              <a:buFont typeface="Monaco" pitchFamily="50"/>
              <a:buChar char="•"/>
            </a:lvl3pPr>
            <a:lvl4pPr lvl="3">
              <a:buClr>
                <a:srgbClr val="FFFFFF"/>
              </a:buClr>
              <a:buSzPct val="100000"/>
              <a:buFont typeface="Monaco" pitchFamily="50"/>
              <a:buChar char="•"/>
            </a:lvl4pPr>
            <a:lvl5pPr lvl="4">
              <a:buClr>
                <a:srgbClr val="FFFFFF"/>
              </a:buClr>
              <a:buSzPct val="100000"/>
              <a:buFont typeface="Monaco" pitchFamily="50"/>
              <a:buChar char="•"/>
            </a:lvl5pPr>
            <a:lvl6pPr lvl="5">
              <a:buClr>
                <a:srgbClr val="FFFFFF"/>
              </a:buClr>
              <a:buSzPct val="100000"/>
              <a:buFont typeface="Monaco" pitchFamily="50"/>
              <a:buChar char="•"/>
            </a:lvl6pPr>
            <a:lvl7pPr lvl="6">
              <a:buClr>
                <a:srgbClr val="FFFFFF"/>
              </a:buClr>
              <a:buSzPct val="100000"/>
              <a:buFont typeface="Monaco" pitchFamily="50"/>
              <a:buChar char="•"/>
            </a:lvl7pPr>
            <a:lvl8pPr lvl="7">
              <a:buClr>
                <a:srgbClr val="FFFFFF"/>
              </a:buClr>
              <a:buSzPct val="100000"/>
              <a:buFont typeface="Monaco" pitchFamily="50"/>
              <a:buChar char="•"/>
            </a:lvl8pPr>
            <a:lvl9pPr lvl="8">
              <a:buClr>
                <a:srgbClr val="FFFFFF"/>
              </a:buClr>
              <a:buSzPct val="100000"/>
              <a:buFont typeface="Monaco" pitchFamily="50"/>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FFFFFF"/>
              </a:solidFill>
              <a:latin typeface="Monaco" pitchFamily="18"/>
              <a:ea typeface="ヒラギノ角ゴ ProN W3" pitchFamily="2"/>
              <a:cs typeface="ヒラギノ角ゴ ProN W3"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lIns="90000" tIns="45000" rIns="90000" bIns="45000" compatLnSpc="1"/>
          <a:lstStyle>
            <a:defPPr lvl="0">
              <a:buNone/>
            </a:defPPr>
            <a:lvl1pPr lvl="0">
              <a:buNone/>
            </a:lvl1pPr>
            <a:lvl2pPr lvl="1">
              <a:buClr>
                <a:srgbClr val="FFFFFF"/>
              </a:buClr>
              <a:buSzPct val="100000"/>
              <a:buFont typeface="Monaco" pitchFamily="50"/>
              <a:buChar char="•"/>
            </a:lvl2pPr>
            <a:lvl3pPr lvl="2">
              <a:buClr>
                <a:srgbClr val="FFFFFF"/>
              </a:buClr>
              <a:buSzPct val="100000"/>
              <a:buFont typeface="Monaco" pitchFamily="50"/>
              <a:buChar char="•"/>
            </a:lvl3pPr>
            <a:lvl4pPr lvl="3">
              <a:buClr>
                <a:srgbClr val="FFFFFF"/>
              </a:buClr>
              <a:buSzPct val="100000"/>
              <a:buFont typeface="Monaco" pitchFamily="50"/>
              <a:buChar char="•"/>
            </a:lvl4pPr>
            <a:lvl5pPr lvl="4">
              <a:buClr>
                <a:srgbClr val="FFFFFF"/>
              </a:buClr>
              <a:buSzPct val="100000"/>
              <a:buFont typeface="Monaco" pitchFamily="50"/>
              <a:buChar char="•"/>
            </a:lvl5pPr>
            <a:lvl6pPr lvl="5">
              <a:buClr>
                <a:srgbClr val="FFFFFF"/>
              </a:buClr>
              <a:buSzPct val="100000"/>
              <a:buFont typeface="Monaco" pitchFamily="50"/>
              <a:buChar char="•"/>
            </a:lvl6pPr>
            <a:lvl7pPr lvl="6">
              <a:buClr>
                <a:srgbClr val="FFFFFF"/>
              </a:buClr>
              <a:buSzPct val="100000"/>
              <a:buFont typeface="Monaco" pitchFamily="50"/>
              <a:buChar char="•"/>
            </a:lvl7pPr>
            <a:lvl8pPr lvl="7">
              <a:buClr>
                <a:srgbClr val="FFFFFF"/>
              </a:buClr>
              <a:buSzPct val="100000"/>
              <a:buFont typeface="Monaco" pitchFamily="50"/>
              <a:buChar char="•"/>
            </a:lvl8pPr>
            <a:lvl9pPr lvl="8">
              <a:buClr>
                <a:srgbClr val="FFFFFF"/>
              </a:buClr>
              <a:buSzPct val="100000"/>
              <a:buFont typeface="Monaco" pitchFamily="50"/>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FFFFFF"/>
              </a:solidFill>
              <a:latin typeface="Monaco" pitchFamily="18"/>
              <a:ea typeface="ヒラギノ角ゴ ProN W3" pitchFamily="2"/>
              <a:cs typeface="ヒラギノ角ゴ ProN W3"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defPPr lvl="0">
              <a:buNone/>
            </a:defPPr>
            <a:lvl1pPr lvl="0">
              <a:buNone/>
            </a:lvl1pPr>
            <a:lvl2pPr lvl="1">
              <a:buClr>
                <a:srgbClr val="FFFFFF"/>
              </a:buClr>
              <a:buSzPct val="100000"/>
              <a:buFont typeface="Monaco" pitchFamily="50"/>
              <a:buChar char="•"/>
            </a:lvl2pPr>
            <a:lvl3pPr lvl="2">
              <a:buClr>
                <a:srgbClr val="FFFFFF"/>
              </a:buClr>
              <a:buSzPct val="100000"/>
              <a:buFont typeface="Monaco" pitchFamily="50"/>
              <a:buChar char="•"/>
            </a:lvl3pPr>
            <a:lvl4pPr lvl="3">
              <a:buClr>
                <a:srgbClr val="FFFFFF"/>
              </a:buClr>
              <a:buSzPct val="100000"/>
              <a:buFont typeface="Monaco" pitchFamily="50"/>
              <a:buChar char="•"/>
            </a:lvl4pPr>
            <a:lvl5pPr lvl="4">
              <a:buClr>
                <a:srgbClr val="FFFFFF"/>
              </a:buClr>
              <a:buSzPct val="100000"/>
              <a:buFont typeface="Monaco" pitchFamily="50"/>
              <a:buChar char="•"/>
            </a:lvl5pPr>
            <a:lvl6pPr lvl="5">
              <a:buClr>
                <a:srgbClr val="FFFFFF"/>
              </a:buClr>
              <a:buSzPct val="100000"/>
              <a:buFont typeface="Monaco" pitchFamily="50"/>
              <a:buChar char="•"/>
            </a:lvl6pPr>
            <a:lvl7pPr lvl="6">
              <a:buClr>
                <a:srgbClr val="FFFFFF"/>
              </a:buClr>
              <a:buSzPct val="100000"/>
              <a:buFont typeface="Monaco" pitchFamily="50"/>
              <a:buChar char="•"/>
            </a:lvl7pPr>
            <a:lvl8pPr lvl="7">
              <a:buClr>
                <a:srgbClr val="FFFFFF"/>
              </a:buClr>
              <a:buSzPct val="100000"/>
              <a:buFont typeface="Monaco" pitchFamily="50"/>
              <a:buChar char="•"/>
            </a:lvl8pPr>
            <a:lvl9pPr lvl="8">
              <a:buClr>
                <a:srgbClr val="FFFFFF"/>
              </a:buClr>
              <a:buSzPct val="100000"/>
              <a:buFont typeface="Monaco" pitchFamily="50"/>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FFFFFF"/>
              </a:solidFill>
              <a:latin typeface="Monaco" pitchFamily="18"/>
              <a:ea typeface="ヒラギノ角ゴ ProN W3" pitchFamily="2"/>
              <a:cs typeface="ヒラギノ角ゴ ProN W3"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lIns="90000" tIns="45000" rIns="90000" bIns="45000" anchor="b" compatLnSpc="1"/>
          <a:lstStyle>
            <a:defPPr lvl="0">
              <a:buNone/>
            </a:defPPr>
            <a:lvl1pPr lvl="0">
              <a:buNone/>
            </a:lvl1pPr>
            <a:lvl2pPr lvl="1">
              <a:buClr>
                <a:srgbClr val="FFFFFF"/>
              </a:buClr>
              <a:buSzPct val="100000"/>
              <a:buFont typeface="Monaco" pitchFamily="50"/>
              <a:buChar char="•"/>
            </a:lvl2pPr>
            <a:lvl3pPr lvl="2">
              <a:buClr>
                <a:srgbClr val="FFFFFF"/>
              </a:buClr>
              <a:buSzPct val="100000"/>
              <a:buFont typeface="Monaco" pitchFamily="50"/>
              <a:buChar char="•"/>
            </a:lvl3pPr>
            <a:lvl4pPr lvl="3">
              <a:buClr>
                <a:srgbClr val="FFFFFF"/>
              </a:buClr>
              <a:buSzPct val="100000"/>
              <a:buFont typeface="Monaco" pitchFamily="50"/>
              <a:buChar char="•"/>
            </a:lvl4pPr>
            <a:lvl5pPr lvl="4">
              <a:buClr>
                <a:srgbClr val="FFFFFF"/>
              </a:buClr>
              <a:buSzPct val="100000"/>
              <a:buFont typeface="Monaco" pitchFamily="50"/>
              <a:buChar char="•"/>
            </a:lvl5pPr>
            <a:lvl6pPr lvl="5">
              <a:buClr>
                <a:srgbClr val="FFFFFF"/>
              </a:buClr>
              <a:buSzPct val="100000"/>
              <a:buFont typeface="Monaco" pitchFamily="50"/>
              <a:buChar char="•"/>
            </a:lvl6pPr>
            <a:lvl7pPr lvl="6">
              <a:buClr>
                <a:srgbClr val="FFFFFF"/>
              </a:buClr>
              <a:buSzPct val="100000"/>
              <a:buFont typeface="Monaco" pitchFamily="50"/>
              <a:buChar char="•"/>
            </a:lvl7pPr>
            <a:lvl8pPr lvl="7">
              <a:buClr>
                <a:srgbClr val="FFFFFF"/>
              </a:buClr>
              <a:buSzPct val="100000"/>
              <a:buFont typeface="Monaco" pitchFamily="50"/>
              <a:buChar char="•"/>
            </a:lvl8pPr>
            <a:lvl9pPr lvl="8">
              <a:buClr>
                <a:srgbClr val="FFFFFF"/>
              </a:buClr>
              <a:buSzPct val="100000"/>
              <a:buFont typeface="Monaco" pitchFamily="50"/>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B3D63EAC-4697-4589-ABF0-BE64D598F163}"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US" sz="1400" b="0" i="0" u="none" strike="noStrike" baseline="0">
              <a:ln>
                <a:noFill/>
              </a:ln>
              <a:solidFill>
                <a:srgbClr val="FFFFFF"/>
              </a:solidFill>
              <a:latin typeface="Monaco" pitchFamily="18"/>
              <a:ea typeface="ヒラギノ角ゴ ProN W3" pitchFamily="2"/>
              <a:cs typeface="ヒラギノ角ゴ ProN W3"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0" y="694800"/>
            <a:ext cx="0" cy="0"/>
          </a:xfrm>
          <a:prstGeom prst="rect">
            <a:avLst/>
          </a:prstGeom>
          <a:noFill/>
          <a:ln>
            <a:noFill/>
            <a:prstDash val="solid"/>
          </a:ln>
        </p:spPr>
      </p:sp>
      <p:sp>
        <p:nvSpPr>
          <p:cNvPr id="3" name="Notes Placeholder 2"/>
          <p:cNvSpPr txBox="1">
            <a:spLocks noGrp="1"/>
          </p:cNvSpPr>
          <p:nvPr>
            <p:ph type="body" sz="quarter" idx="3"/>
          </p:nvPr>
        </p:nvSpPr>
        <p:spPr>
          <a:xfrm>
            <a:off x="685799" y="4343400"/>
            <a:ext cx="5486040"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Calibri" pitchFamily="18"/>
        <a:ea typeface="ＭＳ Ｐゴシック"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US"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4888"/>
            <a:ext cx="11701463"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4888"/>
            <a:ext cx="5773738"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74888"/>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1170146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0"/>
            <a:ext cx="2794000" cy="1005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8229600" cy="1005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4888"/>
            <a:ext cx="2924175"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4888"/>
            <a:ext cx="11701463"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4888"/>
            <a:ext cx="5773738"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74888"/>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1170146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4888"/>
            <a:ext cx="2924175" cy="7654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8624888" cy="7654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5067300"/>
            <a:ext cx="2851150" cy="1060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1250" y="5067300"/>
            <a:ext cx="2851150" cy="1060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725" y="0"/>
            <a:ext cx="1463675" cy="1567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0"/>
            <a:ext cx="4238625" cy="1567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97113"/>
            <a:ext cx="2654300" cy="1594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21100" y="-2297113"/>
            <a:ext cx="2654300" cy="1594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297113"/>
            <a:ext cx="2794000" cy="1594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97113"/>
            <a:ext cx="8229600" cy="1594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31950"/>
            <a:ext cx="5511800" cy="8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31950"/>
            <a:ext cx="5511800" cy="8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192088"/>
            <a:ext cx="2794000" cy="9526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92088"/>
            <a:ext cx="8229600" cy="9526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4888"/>
            <a:ext cx="11701463"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4888"/>
            <a:ext cx="5773738"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74888"/>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5016500"/>
            <a:ext cx="551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51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1170146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4175" cy="8507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03200"/>
            <a:ext cx="8624888" cy="85074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4888"/>
            <a:ext cx="11701463"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4888"/>
            <a:ext cx="5773738"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74888"/>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4888"/>
            <a:ext cx="1170146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00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0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436563"/>
            <a:ext cx="5511800" cy="10626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36563"/>
            <a:ext cx="5511800" cy="10626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436563"/>
            <a:ext cx="2924175" cy="1062672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436563"/>
            <a:ext cx="8624888" cy="10626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819400"/>
            <a:ext cx="5511800" cy="8145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511800" cy="8145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127000"/>
            <a:ext cx="2794000" cy="10837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27000"/>
            <a:ext cx="8229600" cy="10837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6683375"/>
            <a:ext cx="2082800" cy="2471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007600" y="-6683375"/>
            <a:ext cx="2082800" cy="2471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6683375"/>
            <a:ext cx="2794000" cy="2471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683375"/>
            <a:ext cx="8229600" cy="2471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97113"/>
            <a:ext cx="2654300" cy="1594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21100" y="-2297113"/>
            <a:ext cx="2654300" cy="1594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297113"/>
            <a:ext cx="2794000" cy="1594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97113"/>
            <a:ext cx="8229600" cy="1594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Pictures/10000000000004000000030041254976.pn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Pictures/10000000000004000000030041254976.png" TargetMode="Externa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Pictures/10000000000004000000030041254976.png" TargetMode="Externa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Pictures/10000000000004000000030041254976.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Pictures/10000000000004000000030041254976.pn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Pictures/10000000000004000000030041254976.pn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Pictures/10000000000004000000030041254976.pn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Pictures/10000000000004000000030041254976.png"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Pictures/10000000000004000000030041254976.pn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Pictures/10000000000004000000030041254976.png"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Pictures/10000000000004000000030041254976.png"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Pictures/10000000000004000000030041254976.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720"/>
            <a:ext cx="11175840" cy="4877279"/>
          </a:xfrm>
          <a:prstGeom prst="rect">
            <a:avLst/>
          </a:prstGeom>
          <a:noFill/>
          <a:ln>
            <a:noFill/>
          </a:ln>
        </p:spPr>
        <p:txBody>
          <a:bodyPr vert="horz" lIns="50760" tIns="50760" rIns="50760" bIns="50760" anchor="b"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914400" y="5016240"/>
            <a:ext cx="11175840" cy="5039640"/>
          </a:xfrm>
          <a:prstGeom prst="rect">
            <a:avLst/>
          </a:prstGeom>
          <a:noFill/>
          <a:ln>
            <a:noFill/>
          </a:ln>
        </p:spPr>
        <p:txBody>
          <a:bodyPr vert="horz" lIns="50760" tIns="50760" rIns="50760" bIns="50760" anchor="t" anchorCtr="0" compatLnSpc="1"/>
          <a:lstStyle>
            <a:def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defPPr>
            <a:lvl1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1pPr>
            <a:lvl2pPr marL="742680" marR="0" lvl="1" indent="-285480" algn="ctr" rtl="0" hangingPunct="0">
              <a:lnSpc>
                <a:spcPct val="100000"/>
              </a:lnSpc>
              <a:spcBef>
                <a:spcPts val="0"/>
              </a:spcBef>
              <a:spcAft>
                <a:spcPts val="0"/>
              </a:spcAft>
              <a:buClr>
                <a:srgbClr val="FFFFFF"/>
              </a:buClr>
              <a:buSzPct val="100000"/>
              <a:buFont typeface="Monaco" pitchFamily="50"/>
              <a:buChar char="–"/>
              <a:tabLst>
                <a:tab pos="742680" algn="l"/>
                <a:tab pos="914040" algn="l"/>
                <a:tab pos="1828439" algn="l"/>
                <a:tab pos="2742840" algn="l"/>
                <a:tab pos="3657240"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2pPr>
            <a:lvl3pPr marL="1143000" marR="0" lvl="2" indent="-228600" algn="ctr" rtl="0" hangingPunct="0">
              <a:lnSpc>
                <a:spcPct val="100000"/>
              </a:lnSpc>
              <a:spcBef>
                <a:spcPts val="0"/>
              </a:spcBef>
              <a:spcAft>
                <a:spcPts val="0"/>
              </a:spcAft>
              <a:buClr>
                <a:srgbClr val="FFFFFF"/>
              </a:buClr>
              <a:buSzPct val="100000"/>
              <a:buFont typeface="Monaco" pitchFamily="50"/>
              <a:buChar char="•"/>
              <a:tabLst>
                <a:tab pos="1143000" algn="l"/>
                <a:tab pos="1828799" algn="l"/>
                <a:tab pos="2743200" algn="l"/>
                <a:tab pos="3657600" algn="l"/>
                <a:tab pos="4572000" algn="l"/>
                <a:tab pos="5486400" algn="l"/>
                <a:tab pos="6400800" algn="l"/>
                <a:tab pos="7315200" algn="l"/>
                <a:tab pos="8229600" algn="l"/>
                <a:tab pos="9143999"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3pPr>
            <a:lvl4pPr marL="1600199" marR="0" lvl="3" indent="-228600" algn="ctr" rtl="0" hangingPunct="0">
              <a:lnSpc>
                <a:spcPct val="100000"/>
              </a:lnSpc>
              <a:spcBef>
                <a:spcPts val="0"/>
              </a:spcBef>
              <a:spcAft>
                <a:spcPts val="0"/>
              </a:spcAft>
              <a:buClr>
                <a:srgbClr val="FFFFFF"/>
              </a:buClr>
              <a:buSzPct val="100000"/>
              <a:buFont typeface="Monaco" pitchFamily="50"/>
              <a:buChar char="–"/>
              <a:tabLst>
                <a:tab pos="1600200" algn="l"/>
                <a:tab pos="1828800" algn="l"/>
                <a:tab pos="2743200" algn="l"/>
                <a:tab pos="3657600" algn="l"/>
                <a:tab pos="4572000" algn="l"/>
                <a:tab pos="5486400" algn="l"/>
                <a:tab pos="6400800" algn="l"/>
                <a:tab pos="7315200" algn="l"/>
                <a:tab pos="8229600" algn="l"/>
                <a:tab pos="9143999" algn="l"/>
                <a:tab pos="1005840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4pPr>
            <a:lvl5pPr marL="2057400" marR="0" lvl="4"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5pPr>
            <a:lvl6pPr marL="2057400" marR="0" lvl="5"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6pPr>
            <a:lvl7pPr marL="2057400" marR="0" lvl="6"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7pPr>
            <a:lvl8pPr marL="2057400" marR="0" lvl="7"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8pPr>
            <a:lvl9pPr marL="2057400" marR="0" lvl="8"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baseline="0">
          <a:ln>
            <a:noFill/>
          </a:ln>
          <a:solidFill>
            <a:srgbClr val="FFFFFF"/>
          </a:solidFill>
          <a:latin typeface="Monaco" pitchFamily="18"/>
        </a:defRPr>
      </a:lvl1pPr>
    </p:titleStyle>
    <p:bodyStyle>
      <a:lvl1pPr marL="342720" marR="0" indent="-342720" algn="ctr" rtl="0" hangingPunct="0">
        <a:lnSpc>
          <a:spcPct val="100000"/>
        </a:lnSpc>
        <a:spcBef>
          <a:spcPts val="0"/>
        </a:spcBef>
        <a:spcAft>
          <a:spcPts val="0"/>
        </a:spcAft>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18"/>
        </a:defRPr>
      </a:lvl1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3352320"/>
            <a:ext cx="11175840" cy="304848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7696080"/>
            <a:ext cx="11175840" cy="2234520"/>
          </a:xfrm>
          <a:prstGeom prst="rect">
            <a:avLst/>
          </a:prstGeom>
          <a:noFill/>
          <a:ln>
            <a:noFill/>
          </a:ln>
        </p:spPr>
        <p:txBody>
          <a:bodyPr vert="horz" lIns="50760" tIns="50760" rIns="50760" bIns="50760" anchor="t" anchorCtr="0" compatLnSpc="1"/>
          <a:lstStyle>
            <a:defPPr lvl="0">
              <a:buNone/>
            </a:defPPr>
            <a:lvl1pPr lvl="0">
              <a:buNone/>
            </a:lvl1pP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47280" y="-720"/>
            <a:ext cx="5854679" cy="4915440"/>
          </a:xfrm>
          <a:prstGeom prst="rect">
            <a:avLst/>
          </a:prstGeom>
          <a:noFill/>
          <a:ln>
            <a:noFill/>
          </a:ln>
        </p:spPr>
        <p:txBody>
          <a:bodyPr vert="horz" lIns="50760" tIns="50760" rIns="50760" bIns="50760" anchor="b"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647280" y="5067000"/>
            <a:ext cx="5854679" cy="10609200"/>
          </a:xfrm>
          <a:prstGeom prst="rect">
            <a:avLst/>
          </a:prstGeom>
          <a:noFill/>
          <a:ln>
            <a:noFill/>
          </a:ln>
        </p:spPr>
        <p:txBody>
          <a:bodyPr vert="horz" lIns="50760" tIns="50760" rIns="50760" bIns="50760" anchor="t" anchorCtr="0" compatLnSpc="1"/>
          <a:lstStyle>
            <a:def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defPPr>
            <a:lvl1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1pPr>
            <a:lvl2pPr marL="742680" marR="0" lvl="1" indent="-285480" algn="ctr" rtl="0" hangingPunct="0">
              <a:lnSpc>
                <a:spcPct val="100000"/>
              </a:lnSpc>
              <a:spcBef>
                <a:spcPts val="0"/>
              </a:spcBef>
              <a:spcAft>
                <a:spcPts val="0"/>
              </a:spcAft>
              <a:buClr>
                <a:srgbClr val="FFFFFF"/>
              </a:buClr>
              <a:buSzPct val="100000"/>
              <a:buFont typeface="Monaco" pitchFamily="50"/>
              <a:buChar char="–"/>
              <a:tabLst>
                <a:tab pos="742680" algn="l"/>
                <a:tab pos="914040" algn="l"/>
                <a:tab pos="1828439" algn="l"/>
                <a:tab pos="2742840" algn="l"/>
                <a:tab pos="3657240" algn="l"/>
                <a:tab pos="4571639" algn="l"/>
                <a:tab pos="5486040" algn="l"/>
                <a:tab pos="6400440" algn="l"/>
                <a:tab pos="7314840" algn="l"/>
                <a:tab pos="8229240" algn="l"/>
                <a:tab pos="9143640" algn="l"/>
                <a:tab pos="10058040"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2pPr>
            <a:lvl3pPr marL="1143000" marR="0" lvl="2" indent="-228600" algn="ctr" rtl="0" hangingPunct="0">
              <a:lnSpc>
                <a:spcPct val="100000"/>
              </a:lnSpc>
              <a:spcBef>
                <a:spcPts val="0"/>
              </a:spcBef>
              <a:spcAft>
                <a:spcPts val="0"/>
              </a:spcAft>
              <a:buClr>
                <a:srgbClr val="FFFFFF"/>
              </a:buClr>
              <a:buSzPct val="100000"/>
              <a:buFont typeface="Monaco" pitchFamily="50"/>
              <a:buChar char="•"/>
              <a:tabLst>
                <a:tab pos="1143000" algn="l"/>
                <a:tab pos="1828799" algn="l"/>
                <a:tab pos="2743200" algn="l"/>
                <a:tab pos="3657600" algn="l"/>
                <a:tab pos="4572000" algn="l"/>
                <a:tab pos="5486400" algn="l"/>
                <a:tab pos="6400800" algn="l"/>
                <a:tab pos="7315200" algn="l"/>
                <a:tab pos="8229600" algn="l"/>
                <a:tab pos="9143999"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3pPr>
            <a:lvl4pPr marL="1600199" marR="0" lvl="3" indent="-228600" algn="ctr" rtl="0" hangingPunct="0">
              <a:lnSpc>
                <a:spcPct val="100000"/>
              </a:lnSpc>
              <a:spcBef>
                <a:spcPts val="0"/>
              </a:spcBef>
              <a:spcAft>
                <a:spcPts val="0"/>
              </a:spcAft>
              <a:buClr>
                <a:srgbClr val="FFFFFF"/>
              </a:buClr>
              <a:buSzPct val="100000"/>
              <a:buFont typeface="Monaco" pitchFamily="50"/>
              <a:buChar char="–"/>
              <a:tabLst>
                <a:tab pos="1600200" algn="l"/>
                <a:tab pos="1828800" algn="l"/>
                <a:tab pos="2743200" algn="l"/>
                <a:tab pos="3657600" algn="l"/>
                <a:tab pos="4572000" algn="l"/>
                <a:tab pos="5486400" algn="l"/>
                <a:tab pos="6400800" algn="l"/>
                <a:tab pos="7315200" algn="l"/>
                <a:tab pos="8229600" algn="l"/>
                <a:tab pos="9143999" algn="l"/>
                <a:tab pos="10058400"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4pPr>
            <a:lvl5pPr marL="2057400" marR="0" lvl="4"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5pPr>
            <a:lvl6pPr marL="2057400" marR="0" lvl="5"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6pPr>
            <a:lvl7pPr marL="2057400" marR="0" lvl="6"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7pPr>
            <a:lvl8pPr marL="2057400" marR="0" lvl="7"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8pPr>
            <a:lvl9pPr marL="2057400" marR="0" lvl="8"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0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6000" b="0" i="0" u="none" strike="noStrike" kern="1200" baseline="0">
          <a:ln>
            <a:noFill/>
          </a:ln>
          <a:solidFill>
            <a:srgbClr val="FFFFFF"/>
          </a:solidFill>
          <a:latin typeface="Monaco" pitchFamily="18"/>
        </a:defRPr>
      </a:lvl1pPr>
    </p:titleStyle>
    <p:bodyStyle>
      <a:lvl1pPr marL="342720" marR="0" indent="-342720" algn="ctr" rtl="0" hangingPunct="0">
        <a:lnSpc>
          <a:spcPct val="100000"/>
        </a:lnSpc>
        <a:spcBef>
          <a:spcPts val="0"/>
        </a:spcBef>
        <a:spcAft>
          <a:spcPts val="0"/>
        </a:spcAft>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000" b="0" i="0" u="none" strike="noStrike" kern="1200" baseline="0">
          <a:ln>
            <a:noFill/>
          </a:ln>
          <a:solidFill>
            <a:srgbClr val="FFFFFF"/>
          </a:solidFill>
          <a:latin typeface="Monaco"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192240"/>
            <a:ext cx="11175840" cy="256068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914039" y="-2296800"/>
            <a:ext cx="5460840" cy="15945480"/>
          </a:xfrm>
          <a:prstGeom prst="rect">
            <a:avLst/>
          </a:prstGeom>
          <a:noFill/>
          <a:ln>
            <a:noFill/>
          </a:ln>
        </p:spPr>
        <p:txBody>
          <a:bodyPr vert="horz" lIns="50760" tIns="50760" rIns="50760" bIns="50760" anchor="ctr" anchorCtr="0" compatLnSpc="1"/>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a:lvl1pPr marL="0" marR="0" indent="0" algn="l" rtl="0" hangingPunct="0">
        <a:lnSpc>
          <a:spcPct val="100000"/>
        </a:lnSpc>
        <a:spcBef>
          <a:spcPts val="3600"/>
        </a:spcBef>
        <a:spcAft>
          <a:spcPts val="0"/>
        </a:spcAft>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192240"/>
            <a:ext cx="11175840" cy="256068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914400" y="1632600"/>
            <a:ext cx="11175840" cy="8086679"/>
          </a:xfrm>
          <a:prstGeom prst="rect">
            <a:avLst/>
          </a:prstGeom>
          <a:noFill/>
          <a:ln>
            <a:noFill/>
          </a:ln>
        </p:spPr>
        <p:txBody>
          <a:bodyPr vert="horz" lIns="50760" tIns="50760" rIns="50760" bIns="50760" anchor="ctr" anchorCtr="0" compatLnSpc="1"/>
          <a:lstStyle>
            <a:defPPr marL="803159" marR="0" lvl="0" indent="-523799" algn="l" rtl="0" hangingPunct="0">
              <a:lnSpc>
                <a:spcPct val="100000"/>
              </a:lnSpc>
              <a:spcBef>
                <a:spcPts val="2999"/>
              </a:spcBef>
              <a:spcAft>
                <a:spcPts val="0"/>
              </a:spcAft>
              <a:buClr>
                <a:srgbClr val="FFFFFF"/>
              </a:buClr>
              <a:buSzPct val="138000"/>
              <a:buFont typeface="Monaco" pitchFamily="50"/>
              <a:buNone/>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defPPr>
            <a:lvl1pPr marL="803159" marR="0" lvl="0" indent="-523799" algn="l" rtl="0" hangingPunct="0">
              <a:lnSpc>
                <a:spcPct val="100000"/>
              </a:lnSpc>
              <a:spcBef>
                <a:spcPts val="2999"/>
              </a:spcBef>
              <a:spcAft>
                <a:spcPts val="0"/>
              </a:spcAft>
              <a:buClr>
                <a:srgbClr val="FFFFFF"/>
              </a:buClr>
              <a:buSzPct val="138000"/>
              <a:buFont typeface="Monaco" pitchFamily="50"/>
              <a:buChar char="•"/>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1pPr>
            <a:lvl2pPr marL="1387439" marR="0" lvl="1" indent="-524160" algn="l" rtl="0" hangingPunct="0">
              <a:lnSpc>
                <a:spcPct val="100000"/>
              </a:lnSpc>
              <a:spcBef>
                <a:spcPts val="2999"/>
              </a:spcBef>
              <a:spcAft>
                <a:spcPts val="0"/>
              </a:spcAft>
              <a:buClr>
                <a:srgbClr val="FFFFFF"/>
              </a:buClr>
              <a:buSzPct val="138000"/>
              <a:buFont typeface="Monaco" pitchFamily="50"/>
              <a:buChar char="•"/>
              <a:tabLst>
                <a:tab pos="440999" algn="l"/>
                <a:tab pos="1355400" algn="l"/>
                <a:tab pos="2269800" algn="l"/>
                <a:tab pos="3184200" algn="l"/>
                <a:tab pos="4098600" algn="l"/>
                <a:tab pos="5013000" algn="l"/>
                <a:tab pos="5927399" algn="l"/>
                <a:tab pos="6841800" algn="l"/>
                <a:tab pos="7756199" algn="l"/>
                <a:tab pos="867059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2pPr>
            <a:lvl3pPr marL="1971359" marR="0" lvl="2" indent="-523799" algn="l" rtl="0" hangingPunct="0">
              <a:lnSpc>
                <a:spcPct val="100000"/>
              </a:lnSpc>
              <a:spcBef>
                <a:spcPts val="2999"/>
              </a:spcBef>
              <a:spcAft>
                <a:spcPts val="0"/>
              </a:spcAft>
              <a:buClr>
                <a:srgbClr val="FFFFFF"/>
              </a:buClr>
              <a:buSzPct val="138000"/>
              <a:buFont typeface="Monaco" pitchFamily="50"/>
              <a:buChar char="•"/>
              <a:tabLst>
                <a:tab pos="771480" algn="l"/>
                <a:tab pos="1685880" algn="l"/>
                <a:tab pos="2600280" algn="l"/>
                <a:tab pos="3514680" algn="l"/>
                <a:tab pos="4429080" algn="l"/>
                <a:tab pos="5343480" algn="l"/>
                <a:tab pos="6257880" algn="l"/>
                <a:tab pos="7172279" algn="l"/>
                <a:tab pos="808667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3pPr>
            <a:lvl4pPr marL="2555638" marR="0" lvl="3" indent="-523799" algn="l" rtl="0" hangingPunct="0">
              <a:lnSpc>
                <a:spcPct val="100000"/>
              </a:lnSpc>
              <a:spcBef>
                <a:spcPts val="2999"/>
              </a:spcBef>
              <a:spcAft>
                <a:spcPts val="0"/>
              </a:spcAft>
              <a:buClr>
                <a:srgbClr val="FFFFFF"/>
              </a:buClr>
              <a:buSzPct val="138000"/>
              <a:buFont typeface="Monaco" pitchFamily="50"/>
              <a:buChar char="•"/>
              <a:tabLst>
                <a:tab pos="187200" algn="l"/>
                <a:tab pos="1101600" algn="l"/>
                <a:tab pos="2015999" algn="l"/>
                <a:tab pos="2930399" algn="l"/>
                <a:tab pos="3844800" algn="l"/>
                <a:tab pos="4759200" algn="l"/>
                <a:tab pos="5673600" algn="l"/>
                <a:tab pos="6588000" algn="l"/>
                <a:tab pos="750240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4pPr>
            <a:lvl5pPr marL="3139919" marR="0" lvl="4"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5pPr>
            <a:lvl6pPr marL="3139919" marR="0" lvl="5"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6pPr>
            <a:lvl7pPr marL="3139919" marR="0" lvl="6"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7pPr>
            <a:lvl8pPr marL="3139919" marR="0" lvl="7"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8pPr>
            <a:lvl9pPr marL="3139919" marR="0" lvl="8"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a:lvl1pPr marL="0" marR="0" indent="0" algn="l" rtl="0" hangingPunct="0">
        <a:lnSpc>
          <a:spcPct val="100000"/>
        </a:lnSpc>
        <a:spcBef>
          <a:spcPts val="2999"/>
        </a:spcBef>
        <a:spcAft>
          <a:spcPts val="0"/>
        </a:spcAft>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18"/>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203040"/>
            <a:ext cx="11175840" cy="254052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914400" y="-436320"/>
            <a:ext cx="11175840" cy="10626840"/>
          </a:xfrm>
          <a:prstGeom prst="rect">
            <a:avLst/>
          </a:prstGeom>
          <a:noFill/>
          <a:ln>
            <a:noFill/>
          </a:ln>
        </p:spPr>
        <p:txBody>
          <a:bodyPr vert="horz" lIns="50760" tIns="50760" rIns="50760" bIns="50760" anchor="ctr" anchorCtr="0" compatLnSpc="1"/>
          <a:lstStyle>
            <a:defPPr marL="803159" marR="0" lvl="0" indent="-523799" algn="l" rtl="0" hangingPunct="0">
              <a:lnSpc>
                <a:spcPct val="100000"/>
              </a:lnSpc>
              <a:spcBef>
                <a:spcPts val="5499"/>
              </a:spcBef>
              <a:spcAft>
                <a:spcPts val="0"/>
              </a:spcAft>
              <a:buClr>
                <a:srgbClr val="FFFFFF"/>
              </a:buClr>
              <a:buSzPct val="138000"/>
              <a:buFont typeface="Monaco" pitchFamily="50"/>
              <a:buNone/>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defPPr>
            <a:lvl1pPr marL="803159" marR="0" lvl="0" indent="-523799" algn="l" rtl="0" hangingPunct="0">
              <a:lnSpc>
                <a:spcPct val="100000"/>
              </a:lnSpc>
              <a:spcBef>
                <a:spcPts val="5499"/>
              </a:spcBef>
              <a:spcAft>
                <a:spcPts val="0"/>
              </a:spcAft>
              <a:buClr>
                <a:srgbClr val="FFFFFF"/>
              </a:buClr>
              <a:buSzPct val="138000"/>
              <a:buFont typeface="Monaco" pitchFamily="50"/>
              <a:buChar char="•"/>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1pPr>
            <a:lvl2pPr marL="1387439" marR="0" lvl="1" indent="-524160" algn="l" rtl="0" hangingPunct="0">
              <a:lnSpc>
                <a:spcPct val="100000"/>
              </a:lnSpc>
              <a:spcBef>
                <a:spcPts val="5499"/>
              </a:spcBef>
              <a:spcAft>
                <a:spcPts val="0"/>
              </a:spcAft>
              <a:buClr>
                <a:srgbClr val="FFFFFF"/>
              </a:buClr>
              <a:buSzPct val="138000"/>
              <a:buFont typeface="Monaco" pitchFamily="50"/>
              <a:buChar char="•"/>
              <a:tabLst>
                <a:tab pos="440999" algn="l"/>
                <a:tab pos="1355400" algn="l"/>
                <a:tab pos="2269800" algn="l"/>
                <a:tab pos="3184200" algn="l"/>
                <a:tab pos="4098600" algn="l"/>
                <a:tab pos="5013000" algn="l"/>
                <a:tab pos="5927399" algn="l"/>
                <a:tab pos="6841800" algn="l"/>
                <a:tab pos="7756199" algn="l"/>
                <a:tab pos="867059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2pPr>
            <a:lvl3pPr marL="1971359" marR="0" lvl="2" indent="-523799" algn="l" rtl="0" hangingPunct="0">
              <a:lnSpc>
                <a:spcPct val="100000"/>
              </a:lnSpc>
              <a:spcBef>
                <a:spcPts val="5499"/>
              </a:spcBef>
              <a:spcAft>
                <a:spcPts val="0"/>
              </a:spcAft>
              <a:buClr>
                <a:srgbClr val="FFFFFF"/>
              </a:buClr>
              <a:buSzPct val="138000"/>
              <a:buFont typeface="Monaco" pitchFamily="50"/>
              <a:buChar char="•"/>
              <a:tabLst>
                <a:tab pos="771480" algn="l"/>
                <a:tab pos="1685880" algn="l"/>
                <a:tab pos="2600280" algn="l"/>
                <a:tab pos="3514680" algn="l"/>
                <a:tab pos="4429080" algn="l"/>
                <a:tab pos="5343480" algn="l"/>
                <a:tab pos="6257880" algn="l"/>
                <a:tab pos="7172279" algn="l"/>
                <a:tab pos="808667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3pPr>
            <a:lvl4pPr marL="2555638" marR="0" lvl="3" indent="-523799" algn="l" rtl="0" hangingPunct="0">
              <a:lnSpc>
                <a:spcPct val="100000"/>
              </a:lnSpc>
              <a:spcBef>
                <a:spcPts val="5499"/>
              </a:spcBef>
              <a:spcAft>
                <a:spcPts val="0"/>
              </a:spcAft>
              <a:buClr>
                <a:srgbClr val="FFFFFF"/>
              </a:buClr>
              <a:buSzPct val="138000"/>
              <a:buFont typeface="Monaco" pitchFamily="50"/>
              <a:buChar char="•"/>
              <a:tabLst>
                <a:tab pos="187200" algn="l"/>
                <a:tab pos="1101600" algn="l"/>
                <a:tab pos="2015999" algn="l"/>
                <a:tab pos="2930399" algn="l"/>
                <a:tab pos="3844800" algn="l"/>
                <a:tab pos="4759200" algn="l"/>
                <a:tab pos="5673600" algn="l"/>
                <a:tab pos="6588000" algn="l"/>
                <a:tab pos="750240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4pPr>
            <a:lvl5pPr marL="3139919" marR="0" lvl="4" indent="-523799" algn="l" rtl="0" hangingPunct="0">
              <a:lnSpc>
                <a:spcPct val="100000"/>
              </a:lnSpc>
              <a:spcBef>
                <a:spcPts val="54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5pPr>
            <a:lvl6pPr marL="3139919" marR="0" lvl="5" indent="-523799" algn="l" rtl="0" hangingPunct="0">
              <a:lnSpc>
                <a:spcPct val="100000"/>
              </a:lnSpc>
              <a:spcBef>
                <a:spcPts val="54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6pPr>
            <a:lvl7pPr marL="3139919" marR="0" lvl="6" indent="-523799" algn="l" rtl="0" hangingPunct="0">
              <a:lnSpc>
                <a:spcPct val="100000"/>
              </a:lnSpc>
              <a:spcBef>
                <a:spcPts val="54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7pPr>
            <a:lvl8pPr marL="3139919" marR="0" lvl="7" indent="-523799" algn="l" rtl="0" hangingPunct="0">
              <a:lnSpc>
                <a:spcPct val="100000"/>
              </a:lnSpc>
              <a:spcBef>
                <a:spcPts val="54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8pPr>
            <a:lvl9pPr marL="3139919" marR="0" lvl="8" indent="-523799" algn="l" rtl="0" hangingPunct="0">
              <a:lnSpc>
                <a:spcPct val="100000"/>
              </a:lnSpc>
              <a:spcBef>
                <a:spcPts val="54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p:bodyStyle>
      <a:lvl1pPr marL="0" marR="0" indent="0" algn="l" rtl="0" hangingPunct="0">
        <a:lnSpc>
          <a:spcPct val="100000"/>
        </a:lnSpc>
        <a:spcBef>
          <a:spcPts val="5499"/>
        </a:spcBef>
        <a:spcAft>
          <a:spcPts val="0"/>
        </a:spcAft>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18"/>
        </a:defRPr>
      </a:lvl1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126720"/>
            <a:ext cx="11175840" cy="269280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914400" y="2819160"/>
            <a:ext cx="11175840" cy="8146440"/>
          </a:xfrm>
          <a:prstGeom prst="rect">
            <a:avLst/>
          </a:prstGeom>
          <a:noFill/>
          <a:ln>
            <a:noFill/>
          </a:ln>
        </p:spPr>
        <p:txBody>
          <a:bodyPr vert="horz" lIns="50760" tIns="50760" rIns="50760" bIns="50760" anchor="t" anchorCtr="0" compatLnSpc="1"/>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a:lvl1pPr marL="0" marR="0" indent="0" algn="l" rtl="0" hangingPunct="0">
        <a:lnSpc>
          <a:spcPct val="100000"/>
        </a:lnSpc>
        <a:spcBef>
          <a:spcPts val="3600"/>
        </a:spcBef>
        <a:spcAft>
          <a:spcPts val="0"/>
        </a:spcAft>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18"/>
        </a:defRPr>
      </a:lvl1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192240"/>
            <a:ext cx="11175840" cy="256068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7772400" y="-6683760"/>
            <a:ext cx="4317840" cy="24719399"/>
          </a:xfrm>
          <a:prstGeom prst="rect">
            <a:avLst/>
          </a:prstGeom>
          <a:noFill/>
          <a:ln>
            <a:noFill/>
          </a:ln>
        </p:spPr>
        <p:txBody>
          <a:bodyPr vert="horz" lIns="50760" tIns="50760" rIns="50760" bIns="50760" anchor="ctr" anchorCtr="0" compatLnSpc="1"/>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a:lvl1pPr marL="0" marR="0" indent="0" algn="l" rtl="0" hangingPunct="0">
        <a:lnSpc>
          <a:spcPct val="100000"/>
        </a:lnSpc>
        <a:spcBef>
          <a:spcPts val="3600"/>
        </a:spcBef>
        <a:spcAft>
          <a:spcPts val="0"/>
        </a:spcAft>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18"/>
        </a:defRPr>
      </a:lvl1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4400" y="192240"/>
            <a:ext cx="11175840" cy="2560680"/>
          </a:xfrm>
          <a:prstGeom prst="rect">
            <a:avLst/>
          </a:prstGeom>
          <a:noFill/>
          <a:ln>
            <a:noFill/>
          </a:ln>
        </p:spPr>
        <p:txBody>
          <a:bodyPr vert="horz" lIns="50760" tIns="50760" rIns="50760" bIns="50760" anchor="ctr" anchorCtr="0" compatLnSpc="1"/>
          <a:lstStyle>
            <a:defPPr lvl="0">
              <a:buNone/>
            </a:defPPr>
            <a:lvl1pPr lvl="0">
              <a:buNone/>
            </a:lvl1pPr>
          </a:lstStyle>
          <a:p>
            <a:endParaRPr lang="en-US"/>
          </a:p>
        </p:txBody>
      </p:sp>
      <p:sp>
        <p:nvSpPr>
          <p:cNvPr id="3" name="Text Placeholder 2"/>
          <p:cNvSpPr txBox="1">
            <a:spLocks noGrp="1"/>
          </p:cNvSpPr>
          <p:nvPr>
            <p:ph type="body" idx="1"/>
          </p:nvPr>
        </p:nvSpPr>
        <p:spPr>
          <a:xfrm>
            <a:off x="914039" y="-2296800"/>
            <a:ext cx="5460840" cy="15945480"/>
          </a:xfrm>
          <a:prstGeom prst="rect">
            <a:avLst/>
          </a:prstGeom>
          <a:noFill/>
          <a:ln>
            <a:noFill/>
          </a:ln>
        </p:spPr>
        <p:txBody>
          <a:bodyPr vert="horz" lIns="50760" tIns="50760" rIns="50760" bIns="50760" anchor="ctr" anchorCtr="0" compatLnSpc="1"/>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7000" b="0" i="0" u="none" strike="noStrike" kern="1200" baseline="0">
          <a:ln>
            <a:noFill/>
          </a:ln>
          <a:solidFill>
            <a:srgbClr val="FFFFFF"/>
          </a:solidFill>
          <a:latin typeface="Monaco" pitchFamily="18"/>
        </a:defRPr>
      </a:lvl1pPr>
    </p:titleStyle>
    <p:bodyStyle>
      <a:lvl1pPr marL="0" marR="0" indent="0" algn="l" rtl="0" hangingPunct="0">
        <a:lnSpc>
          <a:spcPct val="100000"/>
        </a:lnSpc>
        <a:spcBef>
          <a:spcPts val="3600"/>
        </a:spcBef>
        <a:spcAft>
          <a:spcPts val="0"/>
        </a:spcAft>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18"/>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Gender, Race, and Rock n’ Roll:">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27213" y="0"/>
            <a:ext cx="11176000" cy="4876800"/>
          </a:xfrm>
        </p:spPr>
        <p:txBody>
          <a:bodyPr wrap="square">
            <a:spAutoFit/>
          </a:bodyPr>
          <a:lstStyle>
            <a:defPPr lvl="0">
              <a:buNone/>
            </a:defPPr>
            <a:lvl1pPr lvl="0">
              <a:buNone/>
            </a:lvl1pPr>
          </a:lstStyle>
          <a:p>
            <a:pPr lvl="0" hangingPunct="1"/>
            <a:r>
              <a:rPr lang="en-US"/>
              <a:t>Gender, Race, and Rock n</a:t>
            </a:r>
            <a:r>
              <a:rPr lang="en-US">
                <a:latin typeface="Arial" pitchFamily="18"/>
              </a:rPr>
              <a:t>’</a:t>
            </a:r>
            <a:r>
              <a:rPr lang="en-US"/>
              <a:t> Roll:</a:t>
            </a:r>
          </a:p>
        </p:txBody>
      </p:sp>
      <p:sp>
        <p:nvSpPr>
          <p:cNvPr id="3" name="Text Placeholder 2"/>
          <p:cNvSpPr txBox="1">
            <a:spLocks noGrp="1"/>
          </p:cNvSpPr>
          <p:nvPr>
            <p:ph type="body" idx="4294967295"/>
          </p:nvPr>
        </p:nvSpPr>
        <p:spPr>
          <a:xfrm>
            <a:off x="1814513" y="5016500"/>
            <a:ext cx="11188700" cy="4737100"/>
          </a:xfrm>
        </p:spPr>
        <p:txBody>
          <a:bodyPr wrap="square">
            <a:spAutoFit/>
          </a:bodyPr>
          <a:lstStyle>
            <a:def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defPPr>
            <a:lvl1pPr marL="342720" marR="0" lvl="0" indent="-342720" algn="ctr" rtl="0" hangingPunct="0">
              <a:lnSpc>
                <a:spcPct val="100000"/>
              </a:lnSpc>
              <a:spcBef>
                <a:spcPts val="0"/>
              </a:spcBef>
              <a:spcAft>
                <a:spcPts val="0"/>
              </a:spcAft>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1pPr>
            <a:lvl2pPr marL="742680" marR="0" lvl="1" indent="-285480" algn="ctr" rtl="0" hangingPunct="0">
              <a:lnSpc>
                <a:spcPct val="100000"/>
              </a:lnSpc>
              <a:spcBef>
                <a:spcPts val="0"/>
              </a:spcBef>
              <a:spcAft>
                <a:spcPts val="0"/>
              </a:spcAft>
              <a:buClr>
                <a:srgbClr val="FFFFFF"/>
              </a:buClr>
              <a:buSzPct val="100000"/>
              <a:buFont typeface="Monaco" pitchFamily="50"/>
              <a:buChar char="–"/>
              <a:tabLst>
                <a:tab pos="742680" algn="l"/>
                <a:tab pos="914040" algn="l"/>
                <a:tab pos="1828439" algn="l"/>
                <a:tab pos="2742840" algn="l"/>
                <a:tab pos="3657240" algn="l"/>
                <a:tab pos="4571639" algn="l"/>
                <a:tab pos="5486040" algn="l"/>
                <a:tab pos="6400440" algn="l"/>
                <a:tab pos="7314840" algn="l"/>
                <a:tab pos="8229240" algn="l"/>
                <a:tab pos="9143640" algn="l"/>
                <a:tab pos="1005804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2pPr>
            <a:lvl3pPr marL="1143000" marR="0" lvl="2" indent="-228600" algn="ctr" rtl="0" hangingPunct="0">
              <a:lnSpc>
                <a:spcPct val="100000"/>
              </a:lnSpc>
              <a:spcBef>
                <a:spcPts val="0"/>
              </a:spcBef>
              <a:spcAft>
                <a:spcPts val="0"/>
              </a:spcAft>
              <a:buClr>
                <a:srgbClr val="FFFFFF"/>
              </a:buClr>
              <a:buSzPct val="100000"/>
              <a:buFont typeface="Monaco" pitchFamily="50"/>
              <a:buChar char="•"/>
              <a:tabLst>
                <a:tab pos="1143000" algn="l"/>
                <a:tab pos="1828799" algn="l"/>
                <a:tab pos="2743200" algn="l"/>
                <a:tab pos="3657600" algn="l"/>
                <a:tab pos="4572000" algn="l"/>
                <a:tab pos="5486400" algn="l"/>
                <a:tab pos="6400800" algn="l"/>
                <a:tab pos="7315200" algn="l"/>
                <a:tab pos="8229600" algn="l"/>
                <a:tab pos="9143999"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3pPr>
            <a:lvl4pPr marL="1600199" marR="0" lvl="3" indent="-228600" algn="ctr" rtl="0" hangingPunct="0">
              <a:lnSpc>
                <a:spcPct val="100000"/>
              </a:lnSpc>
              <a:spcBef>
                <a:spcPts val="0"/>
              </a:spcBef>
              <a:spcAft>
                <a:spcPts val="0"/>
              </a:spcAft>
              <a:buClr>
                <a:srgbClr val="FFFFFF"/>
              </a:buClr>
              <a:buSzPct val="100000"/>
              <a:buFont typeface="Monaco" pitchFamily="50"/>
              <a:buChar char="–"/>
              <a:tabLst>
                <a:tab pos="1600200" algn="l"/>
                <a:tab pos="1828800" algn="l"/>
                <a:tab pos="2743200" algn="l"/>
                <a:tab pos="3657600" algn="l"/>
                <a:tab pos="4572000" algn="l"/>
                <a:tab pos="5486400" algn="l"/>
                <a:tab pos="6400800" algn="l"/>
                <a:tab pos="7315200" algn="l"/>
                <a:tab pos="8229600" algn="l"/>
                <a:tab pos="9143999" algn="l"/>
                <a:tab pos="10058400"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4pPr>
            <a:lvl5pPr marL="2057400" marR="0" lvl="4"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5pPr>
            <a:lvl6pPr marL="2057400" marR="0" lvl="5"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6pPr>
            <a:lvl7pPr marL="2057400" marR="0" lvl="6"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7pPr>
            <a:lvl8pPr marL="2057400" marR="0" lvl="7"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8pPr>
            <a:lvl9pPr marL="2057400" marR="0" lvl="8" indent="-228600" algn="ctr" rtl="0" hangingPunct="0">
              <a:lnSpc>
                <a:spcPct val="100000"/>
              </a:lnSpc>
              <a:spcBef>
                <a:spcPts val="0"/>
              </a:spcBef>
              <a:spcAft>
                <a:spcPts val="0"/>
              </a:spcAft>
              <a:buClr>
                <a:srgbClr val="FFFFFF"/>
              </a:buClr>
              <a:buSzPct val="100000"/>
              <a:buFont typeface="Monaco" pitchFamily="50"/>
              <a:buChar char="»"/>
              <a:tabLst>
                <a:tab pos="2057400" algn="l"/>
                <a:tab pos="2743199" algn="l"/>
                <a:tab pos="3657600" algn="l"/>
                <a:tab pos="4572000" algn="l"/>
                <a:tab pos="5486400" algn="l"/>
                <a:tab pos="6400800" algn="l"/>
                <a:tab pos="7315200" algn="l"/>
                <a:tab pos="8229600" algn="l"/>
                <a:tab pos="9144000" algn="l"/>
                <a:tab pos="10058399" algn="l"/>
              </a:tabLst>
              <a:defRPr lang="en-US" sz="3600" b="0" i="0" u="none" strike="noStrike" baseline="0">
                <a:ln>
                  <a:noFill/>
                </a:ln>
                <a:solidFill>
                  <a:srgbClr val="FFFFFF"/>
                </a:solidFill>
                <a:latin typeface="Monaco" pitchFamily="2"/>
                <a:ea typeface="ヒラギノ角ゴ ProN W3" pitchFamily="2"/>
                <a:cs typeface="ヒラギノ角ゴ ProN W3" pitchFamily="2"/>
              </a:defRPr>
            </a:lvl9pPr>
          </a:lstStyle>
          <a:p>
            <a:pPr marL="0" lvl="0" indent="0" hangingPunct="1"/>
            <a:r>
              <a:rPr lang="en-US">
                <a:latin typeface="" pitchFamily="16"/>
              </a:rPr>
              <a:t>Independent Musical Subcultures in a Neoliberal Context  </a:t>
            </a:r>
          </a:p>
          <a:p>
            <a:pPr marL="0" lvl="0" indent="0" hangingPunct="1"/>
            <a:r>
              <a:rPr lang="en-US">
                <a:latin typeface="" pitchFamily="16"/>
              </a:rPr>
              <a:t>Tracy Gardner</a:t>
            </a:r>
          </a:p>
          <a:p>
            <a:pPr marL="0" lvl="0" indent="0" hangingPunct="1"/>
            <a:r>
              <a:rPr lang="en-US">
                <a:latin typeface="" pitchFamily="16"/>
              </a:rPr>
              <a:t>tlgardne@uci.edu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Driving Questions:">
    <p:spTree>
      <p:nvGrpSpPr>
        <p:cNvPr id="1" name=""/>
        <p:cNvGrpSpPr/>
        <p:nvPr/>
      </p:nvGrpSpPr>
      <p:grpSpPr>
        <a:xfrm>
          <a:off x="0" y="0"/>
          <a:ext cx="0" cy="0"/>
          <a:chOff x="0" y="0"/>
          <a:chExt cx="0" cy="0"/>
        </a:xfrm>
      </p:grpSpPr>
      <p:grpSp>
        <p:nvGrpSpPr>
          <p:cNvPr id="2" name="Group 1"/>
          <p:cNvGrpSpPr/>
          <p:nvPr/>
        </p:nvGrpSpPr>
        <p:grpSpPr>
          <a:xfrm>
            <a:off x="7140600" y="2355840"/>
            <a:ext cx="4584600" cy="6286679"/>
            <a:chOff x="7140600" y="2355840"/>
            <a:chExt cx="4584600" cy="6286679"/>
          </a:xfrm>
        </p:grpSpPr>
        <p:pic>
          <p:nvPicPr>
            <p:cNvPr id="3" name="Picture 2"/>
            <p:cNvPicPr>
              <a:picLocks noChangeAspect="1"/>
            </p:cNvPicPr>
            <p:nvPr/>
          </p:nvPicPr>
          <p:blipFill>
            <a:blip r:embed="rId3" cstate="print">
              <a:alphaModFix/>
              <a:lum/>
            </a:blip>
            <a:srcRect/>
            <a:stretch>
              <a:fillRect/>
            </a:stretch>
          </p:blipFill>
          <p:spPr>
            <a:xfrm rot="120000">
              <a:off x="7238309" y="3094788"/>
              <a:ext cx="4027679" cy="5429520"/>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7140600" y="2355840"/>
              <a:ext cx="4584600" cy="6286679"/>
            </a:xfrm>
            <a:prstGeom prst="rect">
              <a:avLst/>
            </a:prstGeom>
            <a:noFill/>
            <a:ln>
              <a:noFill/>
            </a:ln>
          </p:spPr>
        </p:pic>
      </p:grpSp>
      <p:sp>
        <p:nvSpPr>
          <p:cNvPr id="5" name="Title 4"/>
          <p:cNvSpPr txBox="1">
            <a:spLocks noGrp="1"/>
          </p:cNvSpPr>
          <p:nvPr>
            <p:ph type="title" idx="4294967295"/>
          </p:nvPr>
        </p:nvSpPr>
        <p:spPr/>
        <p:txBody>
          <a:bodyPr wrap="square">
            <a:spAutoFit/>
          </a:bodyPr>
          <a:lstStyle>
            <a:defPPr lvl="0">
              <a:buNone/>
            </a:defPPr>
            <a:lvl1pPr lvl="0">
              <a:buNone/>
            </a:lvl1pPr>
          </a:lstStyle>
          <a:p>
            <a:pPr lvl="0" hangingPunct="1"/>
            <a:r>
              <a:rPr lang="en-US"/>
              <a:t>Driving Questions:</a:t>
            </a:r>
          </a:p>
        </p:txBody>
      </p:sp>
      <p:sp>
        <p:nvSpPr>
          <p:cNvPr id="6" name="Text Placeholder 5"/>
          <p:cNvSpPr txBox="1">
            <a:spLocks noGrp="1"/>
          </p:cNvSpPr>
          <p:nvPr>
            <p:ph type="body" idx="4294967295"/>
          </p:nvPr>
        </p:nvSpPr>
        <p:spPr>
          <a:xfrm>
            <a:off x="914039" y="2752200"/>
            <a:ext cx="5460840" cy="5847119"/>
          </a:xfrm>
        </p:spPr>
        <p:txBody>
          <a:bodyPr wrap="square">
            <a:spAutoFit/>
          </a:bodyPr>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marL="0" lvl="0" indent="0" hangingPunct="1">
              <a:buSzPts val="4608"/>
              <a:buBlip>
                <a:blip r:embed="rId5"/>
              </a:buBlip>
            </a:pPr>
            <a:r>
              <a:rPr lang="en-US">
                <a:latin typeface="" pitchFamily="16"/>
              </a:rPr>
              <a:t>How did we go from this:</a:t>
            </a:r>
          </a:p>
        </p:txBody>
      </p:sp>
      <p:pic>
        <p:nvPicPr>
          <p:cNvPr id="7" name="Picture 6"/>
          <p:cNvPicPr>
            <a:picLocks noChangeAspect="1"/>
          </p:cNvPicPr>
          <p:nvPr/>
        </p:nvPicPr>
        <p:blipFill>
          <a:blip r:embed="rId6" cstate="print">
            <a:alphaModFix/>
            <a:lum/>
          </a:blip>
          <a:srcRect/>
          <a:stretch>
            <a:fillRect/>
          </a:stretch>
        </p:blipFill>
        <p:spPr>
          <a:xfrm>
            <a:off x="7124760" y="2692440"/>
            <a:ext cx="4610160" cy="6286319"/>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owerPoint Presentation">
    <p:spTree>
      <p:nvGrpSpPr>
        <p:cNvPr id="1" name=""/>
        <p:cNvGrpSpPr/>
        <p:nvPr/>
      </p:nvGrpSpPr>
      <p:grpSpPr>
        <a:xfrm>
          <a:off x="0" y="0"/>
          <a:ext cx="0" cy="0"/>
          <a:chOff x="0" y="0"/>
          <a:chExt cx="0" cy="0"/>
        </a:xfrm>
      </p:grpSpPr>
      <p:grpSp>
        <p:nvGrpSpPr>
          <p:cNvPr id="2" name="Group 1"/>
          <p:cNvGrpSpPr/>
          <p:nvPr/>
        </p:nvGrpSpPr>
        <p:grpSpPr>
          <a:xfrm>
            <a:off x="7250040" y="2379600"/>
            <a:ext cx="4572000" cy="6261120"/>
            <a:chOff x="7250040" y="2379600"/>
            <a:chExt cx="4572000" cy="6261120"/>
          </a:xfrm>
        </p:grpSpPr>
        <p:pic>
          <p:nvPicPr>
            <p:cNvPr id="3" name="Picture 2"/>
            <p:cNvPicPr>
              <a:picLocks noChangeAspect="1"/>
            </p:cNvPicPr>
            <p:nvPr/>
          </p:nvPicPr>
          <p:blipFill>
            <a:blip r:embed="rId3" cstate="print">
              <a:alphaModFix/>
              <a:lum/>
            </a:blip>
            <a:srcRect/>
            <a:stretch>
              <a:fillRect/>
            </a:stretch>
          </p:blipFill>
          <p:spPr>
            <a:xfrm rot="120000">
              <a:off x="7347013" y="3116503"/>
              <a:ext cx="4013279" cy="5410079"/>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7250040" y="2379600"/>
              <a:ext cx="4572000" cy="6261120"/>
            </a:xfrm>
            <a:prstGeom prst="rect">
              <a:avLst/>
            </a:prstGeom>
            <a:noFill/>
            <a:ln>
              <a:noFill/>
            </a:ln>
          </p:spPr>
        </p:pic>
      </p:grpSp>
      <p:sp>
        <p:nvSpPr>
          <p:cNvPr id="5" name="Title 4"/>
          <p:cNvSpPr txBox="1">
            <a:spLocks noGrp="1"/>
          </p:cNvSpPr>
          <p:nvPr>
            <p:ph type="title" idx="4294967295"/>
          </p:nvPr>
        </p:nvSpPr>
        <p:spPr>
          <a:xfrm>
            <a:off x="914400" y="203040"/>
            <a:ext cx="11175840" cy="2540520"/>
          </a:xfrm>
        </p:spPr>
        <p:txBody>
          <a:bodyPr wrap="square">
            <a:spAutoFit/>
          </a:bodyPr>
          <a:lstStyle>
            <a:defPPr lvl="0">
              <a:buNone/>
            </a:defPPr>
            <a:lvl1pPr lvl="0">
              <a:buNone/>
            </a:lvl1pPr>
          </a:lstStyle>
          <a:p>
            <a:pPr lvl="0" hangingPunct="1"/>
            <a:endParaRPr lang="en-US"/>
          </a:p>
        </p:txBody>
      </p:sp>
      <p:sp>
        <p:nvSpPr>
          <p:cNvPr id="6" name="Text Placeholder 5"/>
          <p:cNvSpPr txBox="1">
            <a:spLocks noGrp="1"/>
          </p:cNvSpPr>
          <p:nvPr>
            <p:ph type="body" idx="4294967295"/>
          </p:nvPr>
        </p:nvSpPr>
        <p:spPr>
          <a:xfrm>
            <a:off x="25560" y="2069640"/>
            <a:ext cx="5460840" cy="7074360"/>
          </a:xfrm>
        </p:spPr>
        <p:txBody>
          <a:bodyPr wrap="square">
            <a:spAutoFit/>
          </a:bodyPr>
          <a:lstStyle>
            <a:defPPr marL="763560" marR="0" lvl="0" indent="-484200" algn="l" rtl="0" hangingPunct="0">
              <a:lnSpc>
                <a:spcPct val="100000"/>
              </a:lnSpc>
              <a:spcBef>
                <a:spcPts val="3600"/>
              </a:spcBef>
              <a:spcAft>
                <a:spcPts val="0"/>
              </a:spcAft>
              <a:buClr>
                <a:srgbClr val="FFFFFF"/>
              </a:buClr>
              <a:buSzPct val="138000"/>
              <a:buFont typeface="Monaco" pitchFamily="50"/>
              <a:buNone/>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defPPr>
            <a:lvl1pPr marL="763560" marR="0" lvl="0" indent="-484200" algn="l" rtl="0" hangingPunct="0">
              <a:lnSpc>
                <a:spcPct val="100000"/>
              </a:lnSpc>
              <a:spcBef>
                <a:spcPts val="3600"/>
              </a:spcBef>
              <a:spcAft>
                <a:spcPts val="0"/>
              </a:spcAft>
              <a:buClr>
                <a:srgbClr val="FFFFFF"/>
              </a:buClr>
              <a:buSzPct val="138000"/>
              <a:buFont typeface="Monaco" pitchFamily="50"/>
              <a:buChar char="•"/>
              <a:tabLst>
                <a:tab pos="150480" algn="l"/>
                <a:tab pos="1064880" algn="l"/>
                <a:tab pos="1979280" algn="l"/>
                <a:tab pos="2893679" algn="l"/>
                <a:tab pos="3808080" algn="l"/>
                <a:tab pos="4722479" algn="l"/>
                <a:tab pos="5636880" algn="l"/>
                <a:tab pos="6551280" algn="l"/>
                <a:tab pos="7465680" algn="l"/>
                <a:tab pos="8380079" algn="l"/>
                <a:tab pos="92944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1pPr>
            <a:lvl2pPr marL="1347479" marR="0" lvl="1" indent="-484200" algn="l" rtl="0" hangingPunct="0">
              <a:lnSpc>
                <a:spcPct val="100000"/>
              </a:lnSpc>
              <a:spcBef>
                <a:spcPts val="3600"/>
              </a:spcBef>
              <a:spcAft>
                <a:spcPts val="0"/>
              </a:spcAft>
              <a:buClr>
                <a:srgbClr val="FFFFFF"/>
              </a:buClr>
              <a:buSzPct val="138000"/>
              <a:buFont typeface="Monaco" pitchFamily="50"/>
              <a:buChar char="•"/>
              <a:tabLst>
                <a:tab pos="480960" algn="l"/>
                <a:tab pos="1395359" algn="l"/>
                <a:tab pos="2309760" algn="l"/>
                <a:tab pos="3224160" algn="l"/>
                <a:tab pos="4138560" algn="l"/>
                <a:tab pos="5052960" algn="l"/>
                <a:tab pos="5967360" algn="l"/>
                <a:tab pos="6881760" algn="l"/>
                <a:tab pos="7796160" algn="l"/>
                <a:tab pos="871056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2pPr>
            <a:lvl3pPr marL="1931760" marR="0" lvl="2" indent="-484200" algn="l" rtl="0" hangingPunct="0">
              <a:lnSpc>
                <a:spcPct val="100000"/>
              </a:lnSpc>
              <a:spcBef>
                <a:spcPts val="3600"/>
              </a:spcBef>
              <a:spcAft>
                <a:spcPts val="0"/>
              </a:spcAft>
              <a:buClr>
                <a:srgbClr val="FFFFFF"/>
              </a:buClr>
              <a:buSzPct val="138000"/>
              <a:buFont typeface="Monaco" pitchFamily="50"/>
              <a:buChar char="•"/>
              <a:tabLst>
                <a:tab pos="811080" algn="l"/>
                <a:tab pos="1725480" algn="l"/>
                <a:tab pos="2639880" algn="l"/>
                <a:tab pos="3554280" algn="l"/>
                <a:tab pos="4468680" algn="l"/>
                <a:tab pos="5383080" algn="l"/>
                <a:tab pos="6297479" algn="l"/>
                <a:tab pos="7211880" algn="l"/>
                <a:tab pos="812628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3pPr>
            <a:lvl4pPr marL="2516039" marR="0" lvl="3" indent="-484200" algn="l" rtl="0" hangingPunct="0">
              <a:lnSpc>
                <a:spcPct val="100000"/>
              </a:lnSpc>
              <a:spcBef>
                <a:spcPts val="3600"/>
              </a:spcBef>
              <a:spcAft>
                <a:spcPts val="0"/>
              </a:spcAft>
              <a:buClr>
                <a:srgbClr val="FFFFFF"/>
              </a:buClr>
              <a:buSzPct val="138000"/>
              <a:buFont typeface="Monaco" pitchFamily="50"/>
              <a:buChar char="•"/>
              <a:tabLst>
                <a:tab pos="226800" algn="l"/>
                <a:tab pos="1141200" algn="l"/>
                <a:tab pos="2055600" algn="l"/>
                <a:tab pos="2970000" algn="l"/>
                <a:tab pos="3884399" algn="l"/>
                <a:tab pos="4798800" algn="l"/>
                <a:tab pos="5713200" algn="l"/>
                <a:tab pos="6627600" algn="l"/>
                <a:tab pos="754200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4pPr>
            <a:lvl5pPr marL="3100320" marR="0" lvl="4"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5pPr>
            <a:lvl6pPr marL="3100320" marR="0" lvl="5"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6pPr>
            <a:lvl7pPr marL="3100320" marR="0" lvl="6"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7pPr>
            <a:lvl8pPr marL="3100320" marR="0" lvl="7"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8pPr>
            <a:lvl9pPr marL="3100320" marR="0" lvl="8" indent="-484200" algn="l" rtl="0" hangingPunct="0">
              <a:lnSpc>
                <a:spcPct val="100000"/>
              </a:lnSpc>
              <a:spcBef>
                <a:spcPts val="3600"/>
              </a:spcBef>
              <a:spcAft>
                <a:spcPts val="0"/>
              </a:spcAft>
              <a:buClr>
                <a:srgbClr val="FFFFFF"/>
              </a:buClr>
              <a:buSzPct val="138000"/>
              <a:buFont typeface="Monaco" pitchFamily="50"/>
              <a:buChar char="•"/>
              <a:tabLst>
                <a:tab pos="556920" algn="l"/>
                <a:tab pos="1471320" algn="l"/>
                <a:tab pos="2385719" algn="l"/>
                <a:tab pos="3300120" algn="l"/>
                <a:tab pos="4214520" algn="l"/>
                <a:tab pos="5128919" algn="l"/>
                <a:tab pos="6043320" algn="l"/>
                <a:tab pos="6957720" algn="l"/>
              </a:tabLst>
              <a:defRPr lang="en-US" sz="32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marL="0" lvl="0" indent="0" hangingPunct="1">
              <a:buSzPts val="3454"/>
              <a:buBlip>
                <a:blip r:embed="rId5"/>
              </a:buBlip>
            </a:pPr>
            <a:r>
              <a:rPr lang="en-US" sz="2400">
                <a:latin typeface="" pitchFamily="16"/>
              </a:rPr>
              <a:t>To this?</a:t>
            </a:r>
          </a:p>
          <a:p>
            <a:pPr marL="0" lvl="0" indent="0" hangingPunct="1">
              <a:buSzPts val="3454"/>
              <a:buBlip>
                <a:blip r:embed="rId5"/>
              </a:buBlip>
            </a:pPr>
            <a:endParaRPr lang="en-US" sz="2400">
              <a:latin typeface="" pitchFamily="16"/>
            </a:endParaRPr>
          </a:p>
          <a:p>
            <a:pPr marL="0" lvl="0" indent="0" hangingPunct="1">
              <a:buSzPts val="2591"/>
              <a:buBlip>
                <a:blip r:embed="rId5"/>
              </a:buBlip>
            </a:pPr>
            <a:endParaRPr lang="en-US">
              <a:latin typeface="" pitchFamily="16"/>
            </a:endParaRPr>
          </a:p>
        </p:txBody>
      </p:sp>
      <p:pic>
        <p:nvPicPr>
          <p:cNvPr id="7" name="Picture 6"/>
          <p:cNvPicPr>
            <a:picLocks noChangeAspect="1"/>
          </p:cNvPicPr>
          <p:nvPr/>
        </p:nvPicPr>
        <p:blipFill>
          <a:blip r:embed="rId6" cstate="print">
            <a:alphaModFix/>
            <a:lum/>
          </a:blip>
          <a:srcRect/>
          <a:stretch>
            <a:fillRect/>
          </a:stretch>
        </p:blipFill>
        <p:spPr>
          <a:xfrm>
            <a:off x="4735440" y="2906640"/>
            <a:ext cx="8267759" cy="5780160"/>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Arguments   ">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14039" y="-360"/>
            <a:ext cx="11125080" cy="2514960"/>
          </a:xfrm>
        </p:spPr>
        <p:txBody>
          <a:bodyPr wrap="square">
            <a:spAutoFit/>
          </a:bodyPr>
          <a:lstStyle>
            <a:defPPr lvl="0">
              <a:buNone/>
            </a:defPPr>
            <a:lvl1pPr lvl="0">
              <a:buNone/>
            </a:lvl1pPr>
          </a:lstStyle>
          <a:p>
            <a:pPr lvl="0"/>
            <a:endParaRPr lang="en-US"/>
          </a:p>
        </p:txBody>
      </p:sp>
      <p:sp>
        <p:nvSpPr>
          <p:cNvPr id="3" name="Text Placeholder 2"/>
          <p:cNvSpPr txBox="1">
            <a:spLocks noGrp="1"/>
          </p:cNvSpPr>
          <p:nvPr>
            <p:ph type="body" idx="4294967295"/>
          </p:nvPr>
        </p:nvSpPr>
        <p:spPr>
          <a:xfrm>
            <a:off x="914400" y="2819160"/>
            <a:ext cx="11175840" cy="6972479"/>
          </a:xfrm>
        </p:spPr>
        <p:txBody>
          <a:bodyPr wrap="square">
            <a:spAutoFit/>
          </a:bodyPr>
          <a:lstStyle>
            <a:defPPr marL="803159" marR="0" lvl="0" indent="-523799" algn="l" rtl="0" hangingPunct="0">
              <a:lnSpc>
                <a:spcPct val="100000"/>
              </a:lnSpc>
              <a:spcBef>
                <a:spcPts val="2999"/>
              </a:spcBef>
              <a:spcAft>
                <a:spcPts val="0"/>
              </a:spcAft>
              <a:buClr>
                <a:srgbClr val="FFFFFF"/>
              </a:buClr>
              <a:buSzPct val="138000"/>
              <a:buFont typeface="Monaco" pitchFamily="50"/>
              <a:buNone/>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defPPr>
            <a:lvl1pPr marL="803159" marR="0" lvl="0" indent="-523799" algn="l" rtl="0" hangingPunct="0">
              <a:lnSpc>
                <a:spcPct val="100000"/>
              </a:lnSpc>
              <a:spcBef>
                <a:spcPts val="2999"/>
              </a:spcBef>
              <a:spcAft>
                <a:spcPts val="0"/>
              </a:spcAft>
              <a:buClr>
                <a:srgbClr val="FFFFFF"/>
              </a:buClr>
              <a:buSzPct val="138000"/>
              <a:buFont typeface="Monaco" pitchFamily="50"/>
              <a:buChar char="•"/>
              <a:tabLst>
                <a:tab pos="110880" algn="l"/>
                <a:tab pos="1025280" algn="l"/>
                <a:tab pos="1939680" algn="l"/>
                <a:tab pos="2854080" algn="l"/>
                <a:tab pos="3768480" algn="l"/>
                <a:tab pos="4682880" algn="l"/>
                <a:tab pos="5597279" algn="l"/>
                <a:tab pos="6511679" algn="l"/>
                <a:tab pos="7426080" algn="l"/>
                <a:tab pos="8340480" algn="l"/>
                <a:tab pos="925488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1pPr>
            <a:lvl2pPr marL="1387439" marR="0" lvl="1" indent="-524160" algn="l" rtl="0" hangingPunct="0">
              <a:lnSpc>
                <a:spcPct val="100000"/>
              </a:lnSpc>
              <a:spcBef>
                <a:spcPts val="2999"/>
              </a:spcBef>
              <a:spcAft>
                <a:spcPts val="0"/>
              </a:spcAft>
              <a:buClr>
                <a:srgbClr val="FFFFFF"/>
              </a:buClr>
              <a:buSzPct val="138000"/>
              <a:buFont typeface="Monaco" pitchFamily="50"/>
              <a:buChar char="•"/>
              <a:tabLst>
                <a:tab pos="440999" algn="l"/>
                <a:tab pos="1355400" algn="l"/>
                <a:tab pos="2269800" algn="l"/>
                <a:tab pos="3184200" algn="l"/>
                <a:tab pos="4098600" algn="l"/>
                <a:tab pos="5013000" algn="l"/>
                <a:tab pos="5927399" algn="l"/>
                <a:tab pos="6841800" algn="l"/>
                <a:tab pos="7756199" algn="l"/>
                <a:tab pos="867059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2pPr>
            <a:lvl3pPr marL="1971359" marR="0" lvl="2" indent="-523799" algn="l" rtl="0" hangingPunct="0">
              <a:lnSpc>
                <a:spcPct val="100000"/>
              </a:lnSpc>
              <a:spcBef>
                <a:spcPts val="2999"/>
              </a:spcBef>
              <a:spcAft>
                <a:spcPts val="0"/>
              </a:spcAft>
              <a:buClr>
                <a:srgbClr val="FFFFFF"/>
              </a:buClr>
              <a:buSzPct val="138000"/>
              <a:buFont typeface="Monaco" pitchFamily="50"/>
              <a:buChar char="•"/>
              <a:tabLst>
                <a:tab pos="771480" algn="l"/>
                <a:tab pos="1685880" algn="l"/>
                <a:tab pos="2600280" algn="l"/>
                <a:tab pos="3514680" algn="l"/>
                <a:tab pos="4429080" algn="l"/>
                <a:tab pos="5343480" algn="l"/>
                <a:tab pos="6257880" algn="l"/>
                <a:tab pos="7172279" algn="l"/>
                <a:tab pos="8086679"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3pPr>
            <a:lvl4pPr marL="2555638" marR="0" lvl="3" indent="-523799" algn="l" rtl="0" hangingPunct="0">
              <a:lnSpc>
                <a:spcPct val="100000"/>
              </a:lnSpc>
              <a:spcBef>
                <a:spcPts val="2999"/>
              </a:spcBef>
              <a:spcAft>
                <a:spcPts val="0"/>
              </a:spcAft>
              <a:buClr>
                <a:srgbClr val="FFFFFF"/>
              </a:buClr>
              <a:buSzPct val="138000"/>
              <a:buFont typeface="Monaco" pitchFamily="50"/>
              <a:buChar char="•"/>
              <a:tabLst>
                <a:tab pos="187200" algn="l"/>
                <a:tab pos="1101600" algn="l"/>
                <a:tab pos="2015999" algn="l"/>
                <a:tab pos="2930399" algn="l"/>
                <a:tab pos="3844800" algn="l"/>
                <a:tab pos="4759200" algn="l"/>
                <a:tab pos="5673600" algn="l"/>
                <a:tab pos="6588000" algn="l"/>
                <a:tab pos="750240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4pPr>
            <a:lvl5pPr marL="3139919" marR="0" lvl="4"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5pPr>
            <a:lvl6pPr marL="3139919" marR="0" lvl="5"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6pPr>
            <a:lvl7pPr marL="3139919" marR="0" lvl="6"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7pPr>
            <a:lvl8pPr marL="3139919" marR="0" lvl="7"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8pPr>
            <a:lvl9pPr marL="3139919" marR="0" lvl="8" indent="-523799" algn="l" rtl="0" hangingPunct="0">
              <a:lnSpc>
                <a:spcPct val="100000"/>
              </a:lnSpc>
              <a:spcBef>
                <a:spcPts val="2999"/>
              </a:spcBef>
              <a:spcAft>
                <a:spcPts val="0"/>
              </a:spcAft>
              <a:buClr>
                <a:srgbClr val="FFFFFF"/>
              </a:buClr>
              <a:buSzPct val="138000"/>
              <a:buFont typeface="Monaco" pitchFamily="50"/>
              <a:buChar char="•"/>
              <a:tabLst>
                <a:tab pos="517319" algn="l"/>
                <a:tab pos="1431720" algn="l"/>
                <a:tab pos="2346120" algn="l"/>
                <a:tab pos="3260520" algn="l"/>
                <a:tab pos="4174920" algn="l"/>
                <a:tab pos="5089319" algn="l"/>
                <a:tab pos="6003720" algn="l"/>
                <a:tab pos="6918120" algn="l"/>
              </a:tabLst>
              <a:defRPr lang="en-US" sz="3600" b="0" i="0" u="none" strike="noStrike" kern="1200" baseline="0">
                <a:ln>
                  <a:noFill/>
                </a:ln>
                <a:solidFill>
                  <a:srgbClr val="FFFFFF"/>
                </a:solidFill>
                <a:latin typeface="Monaco" pitchFamily="2"/>
                <a:ea typeface="ヒラギノ角ゴ ProN W3" pitchFamily="2"/>
                <a:cs typeface="ヒラギノ角ゴ ProN W3" pitchFamily="2"/>
              </a:defRPr>
            </a:lvl9pPr>
          </a:lstStyle>
          <a:p>
            <a:pPr marL="0" lvl="0" indent="0" hangingPunct="1">
              <a:buSzPts val="3454"/>
              <a:buBlip>
                <a:blip r:embed="rId3"/>
              </a:buBlip>
            </a:pPr>
            <a:r>
              <a:rPr lang="en-US" sz="2400">
                <a:latin typeface="Helvetica" pitchFamily="18"/>
                <a:cs typeface="Helvetica" pitchFamily="2"/>
              </a:rPr>
              <a:t>Audio subcultures transcend their sound properties to encompass aesthetics and technologies that indicate an underlying ideology. In this paper I argue that audio subcultures do not provide opposition to hegemonic norms because they rely on the very production of capital and discourse that they claim to resist.  Riot Grrrl was unsuccessful and so quickly re appropriated into the hegemonic main stream because of the structural methods of production from which it relied.</a:t>
            </a:r>
          </a:p>
          <a:p>
            <a:pPr marL="0" lvl="0" indent="0" hangingPunct="1">
              <a:buSzPts val="3454"/>
              <a:buBlip>
                <a:blip r:embed="rId3"/>
              </a:buBlip>
            </a:pPr>
            <a:endParaRPr lang="en-US" sz="2400">
              <a:latin typeface="Helvetica" pitchFamily="18"/>
              <a:cs typeface="Helvetica" pitchFamily="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itl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itle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itl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itle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3126815</TotalTime>
  <Words>108</Words>
  <Application>Microsoft Office PowerPoint</Application>
  <PresentationFormat>Custom</PresentationFormat>
  <Paragraphs>8</Paragraphs>
  <Slides>4</Slides>
  <Notes>4</Notes>
  <HiddenSlides>0</HiddenSlides>
  <MMClips>0</MMClips>
  <ScaleCrop>false</ScaleCrop>
  <HeadingPairs>
    <vt:vector size="4" baseType="variant">
      <vt:variant>
        <vt:lpstr>Theme</vt:lpstr>
      </vt:variant>
      <vt:variant>
        <vt:i4>12</vt:i4>
      </vt:variant>
      <vt:variant>
        <vt:lpstr>Slide Titles</vt:lpstr>
      </vt:variant>
      <vt:variant>
        <vt:i4>4</vt:i4>
      </vt:variant>
    </vt:vector>
  </HeadingPairs>
  <TitlesOfParts>
    <vt:vector size="16" baseType="lpstr">
      <vt:lpstr>Default</vt:lpstr>
      <vt:lpstr>Title1</vt:lpstr>
      <vt:lpstr>Title2</vt:lpstr>
      <vt:lpstr>Title3</vt:lpstr>
      <vt:lpstr>Title4</vt:lpstr>
      <vt:lpstr>Title5</vt:lpstr>
      <vt:lpstr>Title6</vt:lpstr>
      <vt:lpstr>Title7</vt:lpstr>
      <vt:lpstr>Title8</vt:lpstr>
      <vt:lpstr>Title9</vt:lpstr>
      <vt:lpstr>Title10</vt:lpstr>
      <vt:lpstr>Title11</vt:lpstr>
      <vt:lpstr>Gender, Race, and Rock n’ Roll:</vt:lpstr>
      <vt:lpstr>Driving Questions:</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Race, and Rock n’ Roll:</dc:title>
  <cp:lastModifiedBy>public-LL</cp:lastModifiedBy>
  <cp:revision>2</cp:revision>
  <dcterms:modified xsi:type="dcterms:W3CDTF">2011-06-01T18:54:04Z</dcterms:modified>
</cp:coreProperties>
</file>