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4660"/>
  </p:normalViewPr>
  <p:slideViewPr>
    <p:cSldViewPr>
      <p:cViewPr varScale="1">
        <p:scale>
          <a:sx n="108" d="100"/>
          <a:sy n="108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CB8438-9134-4896-8F35-97B3F5253A83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1DC9A1-D3C6-40D2-9D15-A345C965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95DAA5-DCC4-417F-B85A-B00D5A80F9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218601-15F6-4FF6-8FA9-2F60DE4440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0E8855-A719-49F5-942A-CC2A263677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0034CC-D184-4991-B157-98BCD1E9FC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89A2DB-5433-4A7A-A58E-C5A1FCB438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005FA8-1DD9-46F4-9FEB-D53C0A1B7B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3927-76BF-4E6C-AE4F-71E07C1B647C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E597ECD-A023-4355-AEE7-467DD147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8F2B-9B39-4CDB-9C0C-69B3670A1533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C0DE-F210-4F5B-8502-4214EF70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A497-9C52-4423-AE3C-2B8792261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76CA-DD06-43BD-99D4-E768AE453699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D7C8-B4A9-460C-991D-9A252B21C91A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378E-B76C-4A75-B843-5DC9A43AE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8109-318A-470A-BA6E-7949E6495B1D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9AE2E24-B773-499F-B409-A071BD74A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7F92-8895-4E03-96C6-794D1E280DA8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D66C-CF29-4840-BD48-828F43A14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0FDE-BA3D-4167-BED3-DAE09D7A81E9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A9BB61C-2198-4F7C-A3F2-028066827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895E-76EB-43AC-812D-C15876F68815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EED4-5119-431D-A2E2-77EBDC320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3991-DCAE-4069-B079-9E7A47E45762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BE7E1F-6E5D-4936-9E93-E0110E1A2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C5AE032-309A-4ED0-8BF9-55984EE19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5711-B977-438A-A956-97A3DB1C6AAE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F8B1-B9A6-434A-8BA7-E2D2D3871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644D-1F27-4F98-B319-530DFF552C75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CD80C4C-69DB-4BBA-8D85-E5A57A903EC3}" type="datetimeFigureOut">
              <a:rPr lang="en-US"/>
              <a:pPr>
                <a:defRPr/>
              </a:pPr>
              <a:t>5/31/2011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B15257-4ABA-4BD3-84EA-D26826227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029200"/>
            <a:ext cx="34290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Esther </a:t>
            </a:r>
            <a:r>
              <a:rPr lang="en-US" dirty="0" err="1" smtClean="0">
                <a:solidFill>
                  <a:schemeClr val="tx1"/>
                </a:solidFill>
              </a:rPr>
              <a:t>Choi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001000" cy="4743450"/>
          </a:xfrm>
        </p:spPr>
        <p:txBody>
          <a:bodyPr/>
          <a:lstStyle/>
          <a:p>
            <a:r>
              <a:rPr lang="en-US" sz="5500" smtClean="0"/>
              <a:t>The Culture of Abuse</a:t>
            </a:r>
            <a:br>
              <a:rPr lang="en-US" sz="55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4000" smtClean="0"/>
              <a:t>How DADT contributes to sexual violence against women in the military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smtClean="0">
                <a:solidFill>
                  <a:srgbClr val="7B9899"/>
                </a:solidFill>
              </a:rPr>
              <a:t>Thesis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38100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590800"/>
            <a:ext cx="3657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267200" y="3581400"/>
            <a:ext cx="8382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3500" smtClean="0">
                <a:solidFill>
                  <a:srgbClr val="7B9899"/>
                </a:solidFill>
              </a:rPr>
              <a:t>Case Study</a:t>
            </a:r>
          </a:p>
        </p:txBody>
      </p:sp>
      <p:sp>
        <p:nvSpPr>
          <p:cNvPr id="18434" name="Content Placeholder 9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Federal lawsuit filed February 15, 2011 against Department of Defense by veterans and active-duty service members. 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05000"/>
            <a:ext cx="1752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981200"/>
            <a:ext cx="1447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6"/>
          <p:cNvSpPr txBox="1">
            <a:spLocks noChangeArrowheads="1"/>
          </p:cNvSpPr>
          <p:nvPr/>
        </p:nvSpPr>
        <p:spPr bwMode="auto">
          <a:xfrm>
            <a:off x="304800" y="2438400"/>
            <a:ext cx="3429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latin typeface="Georgia" pitchFamily="18" charset="0"/>
              </a:rPr>
              <a:t>DOD Secretary </a:t>
            </a:r>
          </a:p>
          <a:p>
            <a:r>
              <a:rPr lang="en-US" sz="1500">
                <a:latin typeface="Georgia" pitchFamily="18" charset="0"/>
              </a:rPr>
              <a:t>Robert M. Gates</a:t>
            </a:r>
          </a:p>
        </p:txBody>
      </p:sp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7010400" y="24384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latin typeface="Georgia" pitchFamily="18" charset="0"/>
              </a:rPr>
              <a:t>Predecessor</a:t>
            </a:r>
          </a:p>
          <a:p>
            <a:r>
              <a:rPr lang="en-US" sz="1500">
                <a:latin typeface="Georgia" pitchFamily="18" charset="0"/>
              </a:rPr>
              <a:t>Donald Rumsfeld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3500" smtClean="0">
                <a:solidFill>
                  <a:srgbClr val="7B9899"/>
                </a:solidFill>
              </a:rPr>
              <a:t>“Don’t Ask, Don’t Tell” Policy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</a:pPr>
            <a:endParaRPr lang="en-US" smtClean="0"/>
          </a:p>
          <a:p>
            <a:pPr marL="514350" indent="-514350">
              <a:buFont typeface="Wingdings 2" pitchFamily="18" charset="2"/>
              <a:buNone/>
            </a:pPr>
            <a:r>
              <a:rPr lang="en-US" smtClean="0"/>
              <a:t>Homophobic</a:t>
            </a:r>
          </a:p>
          <a:p>
            <a:pPr marL="514350" indent="-514350">
              <a:buFont typeface="Wingdings 2" pitchFamily="18" charset="2"/>
              <a:buAutoNum type="arabicPeriod"/>
            </a:pPr>
            <a:endParaRPr lang="en-US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en-US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en-US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en-US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en-US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en-US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en-US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en-US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00600"/>
            <a:ext cx="2030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2514600" y="5181600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“Hmmm … turns out that guy was gay.”</a:t>
            </a:r>
          </a:p>
          <a:p>
            <a:endParaRPr lang="en-US">
              <a:latin typeface="Georgia" pitchFamily="18" charset="0"/>
            </a:endParaRPr>
          </a:p>
          <a:p>
            <a:r>
              <a:rPr lang="en-US">
                <a:latin typeface="Georgia" pitchFamily="18" charset="0"/>
              </a:rPr>
              <a:t>“Dang! We missed the chance to drum him out of the service!”</a:t>
            </a:r>
          </a:p>
        </p:txBody>
      </p:sp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33600"/>
            <a:ext cx="1892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362200" y="2514600"/>
            <a:ext cx="678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“I can’t shoot him, he’s gorgeous!”</a:t>
            </a:r>
          </a:p>
          <a:p>
            <a:endParaRPr lang="en-US">
              <a:latin typeface="Georgia" pitchFamily="18" charset="0"/>
            </a:endParaRPr>
          </a:p>
          <a:p>
            <a:r>
              <a:rPr lang="en-US">
                <a:latin typeface="Georgia" pitchFamily="18" charset="0"/>
              </a:rPr>
              <a:t>“Why gays shouldn’t be in the military. Hysterical right wing reason #373”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5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z="3500" smtClean="0"/>
              <a:t>Other scholars argue: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22531" name="Content Placeholder 10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en-US" smtClean="0"/>
              <a:t>Sexist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40782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981200"/>
            <a:ext cx="2409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Content Placeholder 10"/>
          <p:cNvSpPr txBox="1">
            <a:spLocks/>
          </p:cNvSpPr>
          <p:nvPr/>
        </p:nvSpPr>
        <p:spPr bwMode="auto">
          <a:xfrm>
            <a:off x="304800" y="1447800"/>
            <a:ext cx="4038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500">
                <a:latin typeface="Georgia" pitchFamily="18" charset="0"/>
              </a:rPr>
              <a:t>Racist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en-US" sz="25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smtClean="0">
                <a:solidFill>
                  <a:srgbClr val="7B9899"/>
                </a:solidFill>
              </a:rPr>
              <a:t>My Argument</a:t>
            </a:r>
          </a:p>
        </p:txBody>
      </p:sp>
      <p:sp>
        <p:nvSpPr>
          <p:cNvPr id="24578" name="Content Placeholder 6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Connecting the federal lawsuit and DADT policy</a:t>
            </a:r>
          </a:p>
          <a:p>
            <a:endParaRPr lang="en-US" smtClean="0"/>
          </a:p>
          <a:p>
            <a:pPr lvl="1"/>
            <a:r>
              <a:rPr lang="en-US" smtClean="0"/>
              <a:t>How homophobic stigma hurts all women in the military through lesbian baiting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57600"/>
            <a:ext cx="46482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</TotalTime>
  <Words>120</Words>
  <Application>Microsoft Office PowerPoint</Application>
  <PresentationFormat>On-screen Show (4:3)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Georgia</vt:lpstr>
      <vt:lpstr>Arial</vt:lpstr>
      <vt:lpstr>Wingdings 2</vt:lpstr>
      <vt:lpstr>Wingdings</vt:lpstr>
      <vt:lpstr>Calibri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The Culture of Abuse   How DADT contributes to sexual violence against women in the military today</vt:lpstr>
      <vt:lpstr>Thesis</vt:lpstr>
      <vt:lpstr>Case Study</vt:lpstr>
      <vt:lpstr>“Don’t Ask, Don’t Tell” Policy</vt:lpstr>
      <vt:lpstr>Other scholars argue:</vt:lpstr>
      <vt:lpstr>My Argument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culture of abuse How DADT contributes to sexual violence against women in the military today</dc:title>
  <dc:creator>Esther</dc:creator>
  <cp:lastModifiedBy>UCI</cp:lastModifiedBy>
  <cp:revision>12</cp:revision>
  <dcterms:created xsi:type="dcterms:W3CDTF">2011-05-23T23:45:15Z</dcterms:created>
  <dcterms:modified xsi:type="dcterms:W3CDTF">2011-05-31T23:16:32Z</dcterms:modified>
</cp:coreProperties>
</file>