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06CAA9"/>
    <a:srgbClr val="08C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3" autoAdjust="0"/>
    <p:restoredTop sz="90143" autoAdjust="0"/>
  </p:normalViewPr>
  <p:slideViewPr>
    <p:cSldViewPr>
      <p:cViewPr varScale="1">
        <p:scale>
          <a:sx n="82" d="100"/>
          <a:sy n="82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0BC24-CDA3-4F5D-BF96-85B8D87C44F9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2DA92-FE4F-4462-A9E2-F2B4CDC44C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6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2DA92-FE4F-4462-A9E2-F2B4CDC44C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2DA92-FE4F-4462-A9E2-F2B4CDC44C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2DA92-FE4F-4462-A9E2-F2B4CDC44C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2DA92-FE4F-4462-A9E2-F2B4CDC44C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2DA92-FE4F-4462-A9E2-F2B4CDC44C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5B7BB0B-829A-4F6E-ACC8-662C7C65BB98}" type="datetimeFigureOut">
              <a:rPr lang="en-US" smtClean="0"/>
              <a:pPr/>
              <a:t>6/5/2012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1A746CA-8F71-49A5-9A94-AFC493F2C5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143000"/>
            <a:ext cx="6172200" cy="16764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  <a:latin typeface="Franklin Gothic Book" pitchFamily="34" charset="0"/>
              </a:rPr>
              <a:t>“Slut!”: 		 </a:t>
            </a:r>
            <a:r>
              <a:rPr lang="en-US" sz="8000" b="1" dirty="0" smtClean="0">
                <a:solidFill>
                  <a:schemeClr val="bg1"/>
                </a:solidFill>
                <a:latin typeface="Franklin Gothic Book" pitchFamily="34" charset="0"/>
              </a:rPr>
              <a:t>	</a:t>
            </a:r>
            <a:endParaRPr lang="en-US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pic>
        <p:nvPicPr>
          <p:cNvPr id="4" name="Picture 3" descr="slutpr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4047121" cy="269595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05200" y="17526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The Shaming and Reclaiming of Feminine Sexual Desire in the Contemporary U.S.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5486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Kristin Bollingmo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362075"/>
          </a:xfrm>
        </p:spPr>
        <p:txBody>
          <a:bodyPr/>
          <a:lstStyle/>
          <a:p>
            <a:r>
              <a:rPr lang="en-US" dirty="0" smtClean="0"/>
              <a:t>Research Focus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38600" cy="26670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Politics of “slut”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“Slut-Shaming” as a neologism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err="1" smtClean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Slutwalk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 and feminist tensions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“Rock the slut vote” and the complexities of online medias</a:t>
            </a:r>
            <a:endParaRPr lang="en-US" sz="2200" dirty="0"/>
          </a:p>
        </p:txBody>
      </p:sp>
      <p:pic>
        <p:nvPicPr>
          <p:cNvPr id="4" name="Picture 3" descr="slutba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8541">
            <a:off x="5812640" y="2064879"/>
            <a:ext cx="2832112" cy="1593063"/>
          </a:xfrm>
          <a:prstGeom prst="rect">
            <a:avLst/>
          </a:prstGeom>
          <a:ln w="28575">
            <a:solidFill>
              <a:srgbClr val="66FFCC"/>
            </a:solidFill>
          </a:ln>
        </p:spPr>
      </p:pic>
      <p:pic>
        <p:nvPicPr>
          <p:cNvPr id="6" name="Picture 5" descr="slut-wal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7461">
            <a:off x="4577615" y="295817"/>
            <a:ext cx="2972857" cy="17931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6" descr="Slutwalk-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88001">
            <a:off x="6035730" y="3517268"/>
            <a:ext cx="2853965" cy="17123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feministprot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057819">
            <a:off x="3200400" y="4038600"/>
            <a:ext cx="2590800" cy="2580374"/>
          </a:xfrm>
          <a:prstGeom prst="rect">
            <a:avLst/>
          </a:prstGeom>
          <a:ln w="28575">
            <a:solidFill>
              <a:srgbClr val="66FFCC"/>
            </a:solidFill>
          </a:ln>
        </p:spPr>
      </p:pic>
      <p:pic>
        <p:nvPicPr>
          <p:cNvPr id="8" name="Picture 7" descr="bra-burning_freedomtrashc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50676">
            <a:off x="333404" y="3526560"/>
            <a:ext cx="2852560" cy="29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33400"/>
            <a:ext cx="7800340" cy="570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42672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000" dirty="0" smtClean="0"/>
              <a:t> </a:t>
            </a: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Nationalism</a:t>
            </a:r>
          </a:p>
          <a:p>
            <a:pPr>
              <a:buFont typeface="Wingdings" pitchFamily="2" charset="2"/>
              <a:buChar char="§"/>
            </a:pPr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Franklin Gothic Book" pitchFamily="34" charset="0"/>
              </a:rPr>
              <a:t> Going Viral</a:t>
            </a:r>
          </a:p>
        </p:txBody>
      </p:sp>
      <p:pic>
        <p:nvPicPr>
          <p:cNvPr id="5" name="Picture 4" descr="slutr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3657600" cy="14668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6" name="Picture 5" descr="slutdogt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533400"/>
            <a:ext cx="3276600" cy="5602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762000"/>
            <a:ext cx="3033712" cy="1012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Franklin Gothic Medium" pitchFamily="34" charset="0"/>
              </a:rPr>
              <a:t>Why Now?</a:t>
            </a:r>
            <a:endParaRPr lang="en-US" dirty="0">
              <a:latin typeface="Franklin Gothic Medium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50280"/>
            <a:ext cx="8077200" cy="2245520"/>
          </a:xfrm>
        </p:spPr>
        <p:txBody>
          <a:bodyPr>
            <a:normAutofit fontScale="85000" lnSpcReduction="20000"/>
          </a:bodyPr>
          <a:lstStyle/>
          <a:p>
            <a:pPr marR="0" algn="l">
              <a:buClrTx/>
              <a:buSzTx/>
              <a:defRPr/>
            </a:pPr>
            <a:r>
              <a:rPr lang="en-US" sz="3300" dirty="0" smtClean="0">
                <a:solidFill>
                  <a:schemeClr val="tx1"/>
                </a:solidFill>
                <a:latin typeface="Franklin Gothic Medium" pitchFamily="34" charset="0"/>
              </a:rPr>
              <a:t>The current political debates involving health care coverage of contraception combined with virility of internet trends has allowed increased public attention to the neologism “slut-shaming” and the term “slut” as well as their implications on feminine sexual desire.  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2">
      <a:dk1>
        <a:srgbClr val="FFFFFF"/>
      </a:dk1>
      <a:lt1>
        <a:sysClr val="window" lastClr="FFFFFF"/>
      </a:lt1>
      <a:dk2>
        <a:srgbClr val="7F7F7F"/>
      </a:dk2>
      <a:lt2>
        <a:srgbClr val="7030A0"/>
      </a:lt2>
      <a:accent1>
        <a:srgbClr val="51F9C1"/>
      </a:accent1>
      <a:accent2>
        <a:srgbClr val="7F7F7F"/>
      </a:accent2>
      <a:accent3>
        <a:srgbClr val="A5AB81"/>
      </a:accent3>
      <a:accent4>
        <a:srgbClr val="D8B25C"/>
      </a:accent4>
      <a:accent5>
        <a:srgbClr val="7030A0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4378</TotalTime>
  <Words>103</Words>
  <Application>Microsoft Office PowerPoint</Application>
  <PresentationFormat>On-screen Show (4:3)</PresentationFormat>
  <Paragraphs>17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Verve</vt:lpstr>
      <vt:lpstr>“Slut!”:     </vt:lpstr>
      <vt:lpstr>Research Focus</vt:lpstr>
      <vt:lpstr>PowerPoint Presentation</vt:lpstr>
      <vt:lpstr>PowerPoint Presentation</vt:lpstr>
      <vt:lpstr>Why Now?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“Slut!”: The shaming and reclaiming of feminine sexual desire in the Contemporary U.S.</dc:title>
  <dc:creator>Kristin</dc:creator>
  <cp:lastModifiedBy>Windows User</cp:lastModifiedBy>
  <cp:revision>14</cp:revision>
  <dcterms:created xsi:type="dcterms:W3CDTF">2012-05-28T23:27:52Z</dcterms:created>
  <dcterms:modified xsi:type="dcterms:W3CDTF">2012-06-06T04:57:55Z</dcterms:modified>
</cp:coreProperties>
</file>